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386" r:id="rId3"/>
    <p:sldId id="316" r:id="rId4"/>
    <p:sldId id="314" r:id="rId5"/>
    <p:sldId id="422" r:id="rId6"/>
    <p:sldId id="423" r:id="rId7"/>
    <p:sldId id="424" r:id="rId8"/>
    <p:sldId id="425" r:id="rId9"/>
    <p:sldId id="426" r:id="rId10"/>
    <p:sldId id="413" r:id="rId11"/>
  </p:sldIdLst>
  <p:sldSz cx="24377650" cy="13716000"/>
  <p:notesSz cx="6858000" cy="9144000"/>
  <p:custDataLst>
    <p:tags r:id="rId13"/>
  </p:custDataLst>
  <p:defaultTex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773D"/>
    <a:srgbClr val="3D3D3C"/>
    <a:srgbClr val="9C9C9B"/>
    <a:srgbClr val="FFD96B"/>
    <a:srgbClr val="FFD2A1"/>
    <a:srgbClr val="FFB89E"/>
    <a:srgbClr val="FECD87"/>
    <a:srgbClr val="2626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353" y="65"/>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defRPr>
            </a:lvl1pPr>
          </a:lstStyle>
          <a:p>
            <a:fld id="{B9CFD174-2DA0-4537-B83B-FE8E69E775B9}" type="datetimeFigureOut">
              <a:rPr lang="zh-CN" altLang="en-US" smtClean="0"/>
              <a:t>2023/6/5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defRPr>
            </a:lvl1pPr>
          </a:lstStyle>
          <a:p>
            <a:fld id="{28CD838B-F164-4B8B-BEBD-6D67CCFF012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mn-ea"/>
        <a:cs typeface="+mn-cs"/>
      </a:defRPr>
    </a:lvl1pPr>
    <a:lvl2pPr marL="457200" algn="l" defTabSz="914400" rtl="0" eaLnBrk="1" latinLnBrk="0" hangingPunct="1">
      <a:defRPr sz="1200" kern="1200">
        <a:solidFill>
          <a:schemeClr val="tx1"/>
        </a:solidFill>
        <a:latin typeface="字魂59号-创粗黑" panose="00000500000000000000" pitchFamily="2" charset="-122"/>
        <a:ea typeface="+mn-ea"/>
        <a:cs typeface="+mn-cs"/>
      </a:defRPr>
    </a:lvl2pPr>
    <a:lvl3pPr marL="914400" algn="l" defTabSz="914400" rtl="0" eaLnBrk="1" latinLnBrk="0" hangingPunct="1">
      <a:defRPr sz="1200" kern="1200">
        <a:solidFill>
          <a:schemeClr val="tx1"/>
        </a:solidFill>
        <a:latin typeface="字魂59号-创粗黑" panose="00000500000000000000" pitchFamily="2" charset="-122"/>
        <a:ea typeface="+mn-ea"/>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mn-ea"/>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CD838B-F164-4B8B-BEBD-6D67CCFF01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CD838B-F164-4B8B-BEBD-6D67CCFF012B}" type="slidenum">
              <a:rPr lang="zh-CN" altLang="en-US" smtClean="0"/>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CD838B-F164-4B8B-BEBD-6D67CCFF012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id-ID" dirty="0">
                <a:ea typeface="字魂59号-创粗黑" panose="00000500000000000000" pitchFamily="2" charset="-122"/>
                <a:cs typeface="+mn-ea"/>
                <a:sym typeface="字魂59号-创粗黑" panose="00000500000000000000" pitchFamily="2" charset="-122"/>
              </a:rPr>
              <a:t>从</a:t>
            </a:r>
            <a:r>
              <a:rPr lang="en-US" altLang="zh-CN" dirty="0">
                <a:ea typeface="字魂59号-创粗黑" panose="00000500000000000000" pitchFamily="2" charset="-122"/>
                <a:cs typeface="+mn-ea"/>
                <a:sym typeface="字魂59号-创粗黑" panose="00000500000000000000" pitchFamily="2" charset="-122"/>
              </a:rPr>
              <a:t> </a:t>
            </a:r>
            <a:r>
              <a:rPr lang="zh-CN" altLang="id-ID" dirty="0">
                <a:ea typeface="字魂59号-创粗黑" panose="00000500000000000000" pitchFamily="2" charset="-122"/>
                <a:cs typeface="+mn-ea"/>
                <a:sym typeface="字魂59号-创粗黑" panose="00000500000000000000" pitchFamily="2" charset="-122"/>
              </a:rPr>
              <a:t>个人作战</a:t>
            </a:r>
            <a:r>
              <a:rPr lang="en-US" altLang="zh-CN" dirty="0">
                <a:ea typeface="字魂59号-创粗黑" panose="00000500000000000000" pitchFamily="2" charset="-122"/>
                <a:cs typeface="+mn-ea"/>
                <a:sym typeface="字魂59号-创粗黑" panose="00000500000000000000" pitchFamily="2" charset="-122"/>
              </a:rPr>
              <a:t> </a:t>
            </a:r>
            <a:r>
              <a:rPr lang="zh-CN" altLang="id-ID" dirty="0">
                <a:ea typeface="字魂59号-创粗黑" panose="00000500000000000000" pitchFamily="2" charset="-122"/>
                <a:cs typeface="+mn-ea"/>
                <a:sym typeface="字魂59号-创粗黑" panose="00000500000000000000" pitchFamily="2" charset="-122"/>
              </a:rPr>
              <a:t>转向更注重团队合作。但比起久宁，我在开源仅有一年多的经历，现在还处在接触和构建认识的阶段。交流的分量要小很多</a:t>
            </a:r>
          </a:p>
        </p:txBody>
      </p:sp>
      <p:sp>
        <p:nvSpPr>
          <p:cNvPr id="4" name="灯片编号占位符 3"/>
          <p:cNvSpPr>
            <a:spLocks noGrp="1"/>
          </p:cNvSpPr>
          <p:nvPr>
            <p:ph type="sldNum" sz="quarter" idx="10"/>
          </p:nvPr>
        </p:nvSpPr>
        <p:spPr/>
        <p:txBody>
          <a:bodyPr/>
          <a:lstStyle/>
          <a:p>
            <a:fld id="{28CD838B-F164-4B8B-BEBD-6D67CCFF012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节约别人时间，也是在节约自己的时间</a:t>
            </a:r>
          </a:p>
        </p:txBody>
      </p:sp>
      <p:sp>
        <p:nvSpPr>
          <p:cNvPr id="4" name="灯片编号占位符 3"/>
          <p:cNvSpPr>
            <a:spLocks noGrp="1"/>
          </p:cNvSpPr>
          <p:nvPr>
            <p:ph type="sldNum" sz="quarter" idx="10"/>
          </p:nvPr>
        </p:nvSpPr>
        <p:spPr/>
        <p:txBody>
          <a:bodyPr/>
          <a:lstStyle/>
          <a:p>
            <a:fld id="{28CD838B-F164-4B8B-BEBD-6D67CCFF012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a:sym typeface="+mn-ea"/>
              </a:rPr>
              <a:t>保持谦卑，不吝赞美，不忘感激</a:t>
            </a:r>
            <a:endParaRPr lang="zh-CN" altLang="en-US"/>
          </a:p>
        </p:txBody>
      </p:sp>
      <p:sp>
        <p:nvSpPr>
          <p:cNvPr id="4" name="灯片编号占位符 3"/>
          <p:cNvSpPr>
            <a:spLocks noGrp="1"/>
          </p:cNvSpPr>
          <p:nvPr>
            <p:ph type="sldNum" sz="quarter" idx="10"/>
          </p:nvPr>
        </p:nvSpPr>
        <p:spPr/>
        <p:txBody>
          <a:bodyPr/>
          <a:lstStyle/>
          <a:p>
            <a:fld id="{28CD838B-F164-4B8B-BEBD-6D67CCFF012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a:sym typeface="+mn-ea"/>
              </a:rPr>
              <a:t>限于个人的水平和层次。</a:t>
            </a:r>
            <a:r>
              <a:rPr lang="en-US" altLang="zh-CN">
                <a:sym typeface="+mn-ea"/>
              </a:rPr>
              <a:t>Issue </a:t>
            </a:r>
            <a:r>
              <a:rPr lang="zh-CN" altLang="en-US">
                <a:sym typeface="+mn-ea"/>
              </a:rPr>
              <a:t>规范前边交流礼仪讨论了</a:t>
            </a:r>
          </a:p>
        </p:txBody>
      </p:sp>
      <p:sp>
        <p:nvSpPr>
          <p:cNvPr id="4" name="灯片编号占位符 3"/>
          <p:cNvSpPr>
            <a:spLocks noGrp="1"/>
          </p:cNvSpPr>
          <p:nvPr>
            <p:ph type="sldNum" sz="quarter" idx="10"/>
          </p:nvPr>
        </p:nvSpPr>
        <p:spPr/>
        <p:txBody>
          <a:bodyPr/>
          <a:lstStyle/>
          <a:p>
            <a:fld id="{28CD838B-F164-4B8B-BEBD-6D67CCFF012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a:sym typeface="+mn-ea"/>
            </a:endParaRPr>
          </a:p>
        </p:txBody>
      </p:sp>
      <p:sp>
        <p:nvSpPr>
          <p:cNvPr id="4" name="灯片编号占位符 3"/>
          <p:cNvSpPr>
            <a:spLocks noGrp="1"/>
          </p:cNvSpPr>
          <p:nvPr>
            <p:ph type="sldNum" sz="quarter" idx="10"/>
          </p:nvPr>
        </p:nvSpPr>
        <p:spPr/>
        <p:txBody>
          <a:bodyPr/>
          <a:lstStyle/>
          <a:p>
            <a:fld id="{28CD838B-F164-4B8B-BEBD-6D67CCFF012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a:sym typeface="+mn-ea"/>
            </a:endParaRPr>
          </a:p>
        </p:txBody>
      </p:sp>
      <p:sp>
        <p:nvSpPr>
          <p:cNvPr id="4" name="灯片编号占位符 3"/>
          <p:cNvSpPr>
            <a:spLocks noGrp="1"/>
          </p:cNvSpPr>
          <p:nvPr>
            <p:ph type="sldNum" sz="quarter" idx="10"/>
          </p:nvPr>
        </p:nvSpPr>
        <p:spPr/>
        <p:txBody>
          <a:bodyPr/>
          <a:lstStyle/>
          <a:p>
            <a:fld id="{28CD838B-F164-4B8B-BEBD-6D67CCFF012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a:sym typeface="+mn-ea"/>
              </a:rPr>
              <a:t>开源的魅力是其文化氛围，将拥有共同兴趣爱好的一群人聚在一起。</a:t>
            </a:r>
          </a:p>
        </p:txBody>
      </p:sp>
      <p:sp>
        <p:nvSpPr>
          <p:cNvPr id="4" name="灯片编号占位符 3"/>
          <p:cNvSpPr>
            <a:spLocks noGrp="1"/>
          </p:cNvSpPr>
          <p:nvPr>
            <p:ph type="sldNum" sz="quarter" idx="10"/>
          </p:nvPr>
        </p:nvSpPr>
        <p:spPr/>
        <p:txBody>
          <a:bodyPr/>
          <a:lstStyle/>
          <a:p>
            <a:fld id="{28CD838B-F164-4B8B-BEBD-6D67CCFF012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206" y="2244726"/>
            <a:ext cx="18283238" cy="4775200"/>
          </a:xfrm>
          <a:prstGeom prst="rect">
            <a:avLst/>
          </a:prstGeom>
        </p:spPr>
        <p:txBody>
          <a:bodyPr anchor="b"/>
          <a:lstStyle>
            <a:lvl1pPr algn="ctr">
              <a:defRPr sz="11995"/>
            </a:lvl1pPr>
          </a:lstStyle>
          <a:p>
            <a:r>
              <a:rPr lang="en-US" dirty="0"/>
              <a:t>Click to edit Master title style</a:t>
            </a:r>
          </a:p>
        </p:txBody>
      </p:sp>
      <p:sp>
        <p:nvSpPr>
          <p:cNvPr id="3" name="Subtitle 2"/>
          <p:cNvSpPr>
            <a:spLocks noGrp="1"/>
          </p:cNvSpPr>
          <p:nvPr>
            <p:ph type="subTitle" idx="1"/>
          </p:nvPr>
        </p:nvSpPr>
        <p:spPr>
          <a:xfrm>
            <a:off x="3047206" y="7204076"/>
            <a:ext cx="18283238" cy="3311524"/>
          </a:xfrm>
          <a:prstGeom prst="rect">
            <a:avLst/>
          </a:prstGeom>
        </p:spPr>
        <p:txBody>
          <a:bodyPr/>
          <a:lstStyle>
            <a:lvl1pPr marL="0" indent="0" algn="ctr">
              <a:buNone/>
              <a:defRPr sz="48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0" y="0"/>
            <a:ext cx="24377650" cy="5462588"/>
          </a:xfrm>
          <a:prstGeom prst="rect">
            <a:avLst/>
          </a:prstGeom>
          <a:solidFill>
            <a:schemeClr val="bg1">
              <a:lumMod val="95000"/>
            </a:schemeClr>
          </a:solidFill>
        </p:spPr>
        <p:txBody>
          <a:bodyPr/>
          <a:lstStyle/>
          <a:p>
            <a:endParaRPr lang="id-ID"/>
          </a:p>
        </p:txBody>
      </p:sp>
      <p:sp>
        <p:nvSpPr>
          <p:cNvPr id="9" name="Picture Placeholder 7"/>
          <p:cNvSpPr>
            <a:spLocks noGrp="1"/>
          </p:cNvSpPr>
          <p:nvPr>
            <p:ph type="pic" sz="quarter" idx="15" hasCustomPrompt="1"/>
          </p:nvPr>
        </p:nvSpPr>
        <p:spPr>
          <a:xfrm>
            <a:off x="0" y="0"/>
            <a:ext cx="24377650" cy="5462588"/>
          </a:xfrm>
          <a:prstGeom prst="rect">
            <a:avLst/>
          </a:prstGeom>
          <a:solidFill>
            <a:schemeClr val="tx1">
              <a:alpha val="65000"/>
            </a:schemeClr>
          </a:solidFill>
        </p:spPr>
        <p:txBody>
          <a:bodyPr/>
          <a:lstStyle>
            <a:lvl1pPr algn="r">
              <a:defRPr/>
            </a:lvl1pPr>
          </a:lstStyle>
          <a:p>
            <a:r>
              <a:rPr lang="id-ID" dirty="0"/>
              <a:t>-</a:t>
            </a:r>
          </a:p>
        </p:txBody>
      </p:sp>
      <p:sp>
        <p:nvSpPr>
          <p:cNvPr id="2" name="Title 1"/>
          <p:cNvSpPr>
            <a:spLocks noGrp="1"/>
          </p:cNvSpPr>
          <p:nvPr>
            <p:ph type="title"/>
          </p:nvPr>
        </p:nvSpPr>
        <p:spPr>
          <a:xfrm>
            <a:off x="1675964" y="1060451"/>
            <a:ext cx="21025723" cy="971549"/>
          </a:xfrm>
          <a:prstGeom prst="rect">
            <a:avLst/>
          </a:prstGeo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
        <p:nvSpPr>
          <p:cNvPr id="7" name="Subtitle 2"/>
          <p:cNvSpPr>
            <a:spLocks noGrp="1"/>
          </p:cNvSpPr>
          <p:nvPr>
            <p:ph type="subTitle" idx="13"/>
          </p:nvPr>
        </p:nvSpPr>
        <p:spPr>
          <a:xfrm>
            <a:off x="1675962" y="2032000"/>
            <a:ext cx="21025724" cy="682625"/>
          </a:xfrm>
          <a:prstGeom prst="rect">
            <a:avLst/>
          </a:prstGeom>
        </p:spPr>
        <p:txBody>
          <a:bodyPr>
            <a:noAutofit/>
          </a:bodyPr>
          <a:lstStyle>
            <a:lvl1pPr marL="0" indent="0" algn="l">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6" name="Title 1"/>
          <p:cNvSpPr>
            <a:spLocks noGrp="1"/>
          </p:cNvSpPr>
          <p:nvPr>
            <p:ph type="title"/>
          </p:nvPr>
        </p:nvSpPr>
        <p:spPr>
          <a:xfrm>
            <a:off x="1675964" y="1060451"/>
            <a:ext cx="21025723" cy="971549"/>
          </a:xfrm>
          <a:prstGeom prst="rect">
            <a:avLst/>
          </a:prstGeom>
        </p:spPr>
        <p:txBody>
          <a:bodyPr/>
          <a:lstStyle/>
          <a:p>
            <a:r>
              <a:rPr lang="en-US" dirty="0"/>
              <a:t>Click to edit Master title style</a:t>
            </a:r>
          </a:p>
        </p:txBody>
      </p:sp>
      <p:sp>
        <p:nvSpPr>
          <p:cNvPr id="7" name="Subtitle 2"/>
          <p:cNvSpPr>
            <a:spLocks noGrp="1"/>
          </p:cNvSpPr>
          <p:nvPr>
            <p:ph type="subTitle" idx="13"/>
          </p:nvPr>
        </p:nvSpPr>
        <p:spPr>
          <a:xfrm>
            <a:off x="1675962" y="2032000"/>
            <a:ext cx="21025724" cy="682625"/>
          </a:xfrm>
          <a:prstGeom prst="rect">
            <a:avLst/>
          </a:prstGeom>
        </p:spPr>
        <p:txBody>
          <a:bodyPr>
            <a:noAutofit/>
          </a:bodyPr>
          <a:lstStyle>
            <a:lvl1pPr marL="0" indent="0" algn="l">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C331C-0CF1-43A4-9D4C-6CD8513E1125}" type="datetimeFigureOut">
              <a:rPr lang="en-AU" smtClean="0"/>
              <a:t>5/06/2023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4" name="Picture Placeholder 13"/>
          <p:cNvSpPr>
            <a:spLocks noGrp="1"/>
          </p:cNvSpPr>
          <p:nvPr>
            <p:ph type="pic" sz="quarter" idx="13"/>
          </p:nvPr>
        </p:nvSpPr>
        <p:spPr>
          <a:xfrm>
            <a:off x="1027113" y="-1"/>
            <a:ext cx="4321892" cy="4853354"/>
          </a:xfrm>
          <a:custGeom>
            <a:avLst/>
            <a:gdLst>
              <a:gd name="connsiteX0" fmla="*/ 0 w 4321892"/>
              <a:gd name="connsiteY0" fmla="*/ 0 h 4853354"/>
              <a:gd name="connsiteX1" fmla="*/ 4321892 w 4321892"/>
              <a:gd name="connsiteY1" fmla="*/ 0 h 4853354"/>
              <a:gd name="connsiteX2" fmla="*/ 4321892 w 4321892"/>
              <a:gd name="connsiteY2" fmla="*/ 4853354 h 4853354"/>
              <a:gd name="connsiteX3" fmla="*/ 0 w 4321892"/>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321892" h="4853354">
                <a:moveTo>
                  <a:pt x="0" y="0"/>
                </a:moveTo>
                <a:lnTo>
                  <a:pt x="4321892" y="0"/>
                </a:lnTo>
                <a:lnTo>
                  <a:pt x="4321892" y="4853354"/>
                </a:lnTo>
                <a:lnTo>
                  <a:pt x="0" y="4853354"/>
                </a:lnTo>
                <a:close/>
              </a:path>
            </a:pathLst>
          </a:custGeom>
          <a:solidFill>
            <a:schemeClr val="bg1">
              <a:lumMod val="95000"/>
            </a:schemeClr>
          </a:solidFill>
        </p:spPr>
        <p:txBody>
          <a:bodyPr wrap="square">
            <a:noAutofit/>
          </a:bodyPr>
          <a:lstStyle/>
          <a:p>
            <a:endParaRPr lang="id-ID"/>
          </a:p>
        </p:txBody>
      </p:sp>
      <p:sp>
        <p:nvSpPr>
          <p:cNvPr id="17" name="Picture Placeholder 16"/>
          <p:cNvSpPr>
            <a:spLocks noGrp="1"/>
          </p:cNvSpPr>
          <p:nvPr>
            <p:ph type="pic" sz="quarter" idx="14"/>
          </p:nvPr>
        </p:nvSpPr>
        <p:spPr>
          <a:xfrm>
            <a:off x="5527496" y="0"/>
            <a:ext cx="4321892" cy="4853354"/>
          </a:xfrm>
          <a:custGeom>
            <a:avLst/>
            <a:gdLst>
              <a:gd name="connsiteX0" fmla="*/ 0 w 4321892"/>
              <a:gd name="connsiteY0" fmla="*/ 0 h 4853354"/>
              <a:gd name="connsiteX1" fmla="*/ 4321892 w 4321892"/>
              <a:gd name="connsiteY1" fmla="*/ 0 h 4853354"/>
              <a:gd name="connsiteX2" fmla="*/ 4321892 w 4321892"/>
              <a:gd name="connsiteY2" fmla="*/ 4853354 h 4853354"/>
              <a:gd name="connsiteX3" fmla="*/ 0 w 4321892"/>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321892" h="4853354">
                <a:moveTo>
                  <a:pt x="0" y="0"/>
                </a:moveTo>
                <a:lnTo>
                  <a:pt x="4321892" y="0"/>
                </a:lnTo>
                <a:lnTo>
                  <a:pt x="4321892" y="4853354"/>
                </a:lnTo>
                <a:lnTo>
                  <a:pt x="0" y="4853354"/>
                </a:lnTo>
                <a:close/>
              </a:path>
            </a:pathLst>
          </a:custGeom>
          <a:solidFill>
            <a:schemeClr val="bg1">
              <a:lumMod val="95000"/>
            </a:schemeClr>
          </a:solidFill>
        </p:spPr>
        <p:txBody>
          <a:bodyPr wrap="square">
            <a:noAutofit/>
          </a:bodyPr>
          <a:lstStyle/>
          <a:p>
            <a:endParaRPr lang="id-ID"/>
          </a:p>
        </p:txBody>
      </p:sp>
      <p:sp>
        <p:nvSpPr>
          <p:cNvPr id="20" name="Picture Placeholder 19"/>
          <p:cNvSpPr>
            <a:spLocks noGrp="1"/>
          </p:cNvSpPr>
          <p:nvPr>
            <p:ph type="pic" sz="quarter" idx="15"/>
          </p:nvPr>
        </p:nvSpPr>
        <p:spPr>
          <a:xfrm>
            <a:off x="10027879" y="0"/>
            <a:ext cx="4321892" cy="4853354"/>
          </a:xfrm>
          <a:custGeom>
            <a:avLst/>
            <a:gdLst>
              <a:gd name="connsiteX0" fmla="*/ 0 w 4321892"/>
              <a:gd name="connsiteY0" fmla="*/ 0 h 4853354"/>
              <a:gd name="connsiteX1" fmla="*/ 4321892 w 4321892"/>
              <a:gd name="connsiteY1" fmla="*/ 0 h 4853354"/>
              <a:gd name="connsiteX2" fmla="*/ 4321892 w 4321892"/>
              <a:gd name="connsiteY2" fmla="*/ 4853354 h 4853354"/>
              <a:gd name="connsiteX3" fmla="*/ 0 w 4321892"/>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321892" h="4853354">
                <a:moveTo>
                  <a:pt x="0" y="0"/>
                </a:moveTo>
                <a:lnTo>
                  <a:pt x="4321892" y="0"/>
                </a:lnTo>
                <a:lnTo>
                  <a:pt x="4321892" y="4853354"/>
                </a:lnTo>
                <a:lnTo>
                  <a:pt x="0" y="4853354"/>
                </a:lnTo>
                <a:close/>
              </a:path>
            </a:pathLst>
          </a:custGeom>
          <a:solidFill>
            <a:schemeClr val="bg1">
              <a:lumMod val="95000"/>
            </a:schemeClr>
          </a:solidFill>
        </p:spPr>
        <p:txBody>
          <a:bodyPr wrap="square">
            <a:noAutofit/>
          </a:bodyPr>
          <a:lstStyle/>
          <a:p>
            <a:endParaRPr lang="id-ID"/>
          </a:p>
        </p:txBody>
      </p:sp>
      <p:sp>
        <p:nvSpPr>
          <p:cNvPr id="23" name="Picture Placeholder 22"/>
          <p:cNvSpPr>
            <a:spLocks noGrp="1"/>
          </p:cNvSpPr>
          <p:nvPr>
            <p:ph type="pic" sz="quarter" idx="16"/>
          </p:nvPr>
        </p:nvSpPr>
        <p:spPr>
          <a:xfrm>
            <a:off x="14528263" y="-1"/>
            <a:ext cx="4321893" cy="4853354"/>
          </a:xfrm>
          <a:custGeom>
            <a:avLst/>
            <a:gdLst>
              <a:gd name="connsiteX0" fmla="*/ 0 w 4321893"/>
              <a:gd name="connsiteY0" fmla="*/ 0 h 4853354"/>
              <a:gd name="connsiteX1" fmla="*/ 4321893 w 4321893"/>
              <a:gd name="connsiteY1" fmla="*/ 0 h 4853354"/>
              <a:gd name="connsiteX2" fmla="*/ 4321893 w 4321893"/>
              <a:gd name="connsiteY2" fmla="*/ 4853354 h 4853354"/>
              <a:gd name="connsiteX3" fmla="*/ 0 w 4321893"/>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321893" h="4853354">
                <a:moveTo>
                  <a:pt x="0" y="0"/>
                </a:moveTo>
                <a:lnTo>
                  <a:pt x="4321893" y="0"/>
                </a:lnTo>
                <a:lnTo>
                  <a:pt x="4321893" y="4853354"/>
                </a:lnTo>
                <a:lnTo>
                  <a:pt x="0" y="4853354"/>
                </a:lnTo>
                <a:close/>
              </a:path>
            </a:pathLst>
          </a:custGeom>
          <a:solidFill>
            <a:schemeClr val="bg1">
              <a:lumMod val="95000"/>
            </a:schemeClr>
          </a:solidFill>
        </p:spPr>
        <p:txBody>
          <a:bodyPr wrap="square">
            <a:noAutofit/>
          </a:bodyPr>
          <a:lstStyle/>
          <a:p>
            <a:endParaRPr lang="id-ID"/>
          </a:p>
        </p:txBody>
      </p:sp>
      <p:sp>
        <p:nvSpPr>
          <p:cNvPr id="26" name="Picture Placeholder 25"/>
          <p:cNvSpPr>
            <a:spLocks noGrp="1"/>
          </p:cNvSpPr>
          <p:nvPr>
            <p:ph type="pic" sz="quarter" idx="17"/>
          </p:nvPr>
        </p:nvSpPr>
        <p:spPr>
          <a:xfrm>
            <a:off x="19028646" y="0"/>
            <a:ext cx="4321892" cy="4853354"/>
          </a:xfrm>
          <a:custGeom>
            <a:avLst/>
            <a:gdLst>
              <a:gd name="connsiteX0" fmla="*/ 0 w 4321892"/>
              <a:gd name="connsiteY0" fmla="*/ 0 h 4853354"/>
              <a:gd name="connsiteX1" fmla="*/ 4321892 w 4321892"/>
              <a:gd name="connsiteY1" fmla="*/ 0 h 4853354"/>
              <a:gd name="connsiteX2" fmla="*/ 4321892 w 4321892"/>
              <a:gd name="connsiteY2" fmla="*/ 4853354 h 4853354"/>
              <a:gd name="connsiteX3" fmla="*/ 0 w 4321892"/>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321892" h="4853354">
                <a:moveTo>
                  <a:pt x="0" y="0"/>
                </a:moveTo>
                <a:lnTo>
                  <a:pt x="4321892" y="0"/>
                </a:lnTo>
                <a:lnTo>
                  <a:pt x="4321892" y="4853354"/>
                </a:lnTo>
                <a:lnTo>
                  <a:pt x="0" y="4853354"/>
                </a:lnTo>
                <a:close/>
              </a:path>
            </a:pathLst>
          </a:custGeom>
          <a:solidFill>
            <a:schemeClr val="bg1">
              <a:lumMod val="95000"/>
            </a:schemeClr>
          </a:solidFill>
        </p:spPr>
        <p:txBody>
          <a:bodyPr wrap="square">
            <a:noAutofit/>
          </a:bodyPr>
          <a:lstStyle/>
          <a:p>
            <a:endParaRPr lang="id-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Title 1"/>
          <p:cNvSpPr>
            <a:spLocks noGrp="1"/>
          </p:cNvSpPr>
          <p:nvPr>
            <p:ph type="title"/>
          </p:nvPr>
        </p:nvSpPr>
        <p:spPr>
          <a:xfrm>
            <a:off x="1675964" y="1060451"/>
            <a:ext cx="21025723" cy="971549"/>
          </a:xfrm>
          <a:prstGeom prst="rect">
            <a:avLst/>
          </a:prstGeom>
        </p:spPr>
        <p:txBody>
          <a:bodyPr/>
          <a:lstStyle/>
          <a:p>
            <a:r>
              <a:rPr lang="en-US" dirty="0"/>
              <a:t>Click to edit Master title style</a:t>
            </a:r>
          </a:p>
        </p:txBody>
      </p:sp>
      <p:sp>
        <p:nvSpPr>
          <p:cNvPr id="11" name="Subtitle 2"/>
          <p:cNvSpPr>
            <a:spLocks noGrp="1"/>
          </p:cNvSpPr>
          <p:nvPr>
            <p:ph type="subTitle" idx="13"/>
          </p:nvPr>
        </p:nvSpPr>
        <p:spPr>
          <a:xfrm>
            <a:off x="1675962" y="2032000"/>
            <a:ext cx="21025724" cy="682625"/>
          </a:xfrm>
          <a:prstGeom prst="rect">
            <a:avLst/>
          </a:prstGeom>
        </p:spPr>
        <p:txBody>
          <a:bodyPr>
            <a:noAutofit/>
          </a:bodyPr>
          <a:lstStyle>
            <a:lvl1pPr marL="0" indent="0" algn="l">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4" name="Picture Placeholder 13"/>
          <p:cNvSpPr>
            <a:spLocks noGrp="1"/>
          </p:cNvSpPr>
          <p:nvPr>
            <p:ph type="pic" sz="quarter" idx="14"/>
          </p:nvPr>
        </p:nvSpPr>
        <p:spPr>
          <a:xfrm>
            <a:off x="1800830" y="4032738"/>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p:spPr>
        <p:txBody>
          <a:bodyPr wrap="square">
            <a:noAutofit/>
          </a:bodyPr>
          <a:lstStyle/>
          <a:p>
            <a:endParaRPr lang="id-ID"/>
          </a:p>
        </p:txBody>
      </p:sp>
      <p:sp>
        <p:nvSpPr>
          <p:cNvPr id="17" name="Picture Placeholder 16"/>
          <p:cNvSpPr>
            <a:spLocks noGrp="1"/>
          </p:cNvSpPr>
          <p:nvPr>
            <p:ph type="pic" sz="quarter" idx="15"/>
          </p:nvPr>
        </p:nvSpPr>
        <p:spPr>
          <a:xfrm>
            <a:off x="6369655" y="4032738"/>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p:spPr>
        <p:txBody>
          <a:bodyPr wrap="square">
            <a:noAutofit/>
          </a:bodyPr>
          <a:lstStyle/>
          <a:p>
            <a:endParaRPr lang="id-ID"/>
          </a:p>
        </p:txBody>
      </p:sp>
      <p:sp>
        <p:nvSpPr>
          <p:cNvPr id="20" name="Picture Placeholder 19"/>
          <p:cNvSpPr>
            <a:spLocks noGrp="1"/>
          </p:cNvSpPr>
          <p:nvPr>
            <p:ph type="pic" sz="quarter" idx="16"/>
          </p:nvPr>
        </p:nvSpPr>
        <p:spPr>
          <a:xfrm>
            <a:off x="10938478" y="4032738"/>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p:spPr>
        <p:txBody>
          <a:bodyPr wrap="square">
            <a:noAutofit/>
          </a:bodyPr>
          <a:lstStyle/>
          <a:p>
            <a:endParaRPr lang="id-ID"/>
          </a:p>
        </p:txBody>
      </p:sp>
      <p:sp>
        <p:nvSpPr>
          <p:cNvPr id="23" name="Picture Placeholder 22"/>
          <p:cNvSpPr>
            <a:spLocks noGrp="1"/>
          </p:cNvSpPr>
          <p:nvPr>
            <p:ph type="pic" sz="quarter" idx="17"/>
          </p:nvPr>
        </p:nvSpPr>
        <p:spPr>
          <a:xfrm>
            <a:off x="15507303" y="4032738"/>
            <a:ext cx="4428149" cy="4853354"/>
          </a:xfrm>
          <a:custGeom>
            <a:avLst/>
            <a:gdLst>
              <a:gd name="connsiteX0" fmla="*/ 0 w 4428149"/>
              <a:gd name="connsiteY0" fmla="*/ 0 h 4853354"/>
              <a:gd name="connsiteX1" fmla="*/ 4428149 w 4428149"/>
              <a:gd name="connsiteY1" fmla="*/ 0 h 4853354"/>
              <a:gd name="connsiteX2" fmla="*/ 4428149 w 4428149"/>
              <a:gd name="connsiteY2" fmla="*/ 4853354 h 4853354"/>
              <a:gd name="connsiteX3" fmla="*/ 0 w 4428149"/>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9" h="4853354">
                <a:moveTo>
                  <a:pt x="0" y="0"/>
                </a:moveTo>
                <a:lnTo>
                  <a:pt x="4428149" y="0"/>
                </a:lnTo>
                <a:lnTo>
                  <a:pt x="4428149" y="4853354"/>
                </a:lnTo>
                <a:lnTo>
                  <a:pt x="0" y="4853354"/>
                </a:lnTo>
                <a:close/>
              </a:path>
            </a:pathLst>
          </a:custGeom>
          <a:solidFill>
            <a:schemeClr val="bg1">
              <a:lumMod val="95000"/>
            </a:schemeClr>
          </a:solidFill>
        </p:spPr>
        <p:txBody>
          <a:bodyPr wrap="square">
            <a:noAutofit/>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7" grpId="0" animBg="1"/>
      <p:bldP spid="20" grpId="0" animBg="1"/>
      <p:bldP spid="2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3" name="Picture Placeholder 12"/>
          <p:cNvSpPr>
            <a:spLocks noGrp="1"/>
          </p:cNvSpPr>
          <p:nvPr>
            <p:ph type="pic" sz="quarter" idx="13" hasCustomPrompt="1"/>
          </p:nvPr>
        </p:nvSpPr>
        <p:spPr>
          <a:xfrm rot="20650388">
            <a:off x="1851382" y="3032097"/>
            <a:ext cx="4441100" cy="4865168"/>
          </a:xfrm>
          <a:custGeom>
            <a:avLst/>
            <a:gdLst>
              <a:gd name="connsiteX0" fmla="*/ 4441100 w 4441100"/>
              <a:gd name="connsiteY0" fmla="*/ 11831 h 4865168"/>
              <a:gd name="connsiteX1" fmla="*/ 4428133 w 4441100"/>
              <a:gd name="connsiteY1" fmla="*/ 4865168 h 4865168"/>
              <a:gd name="connsiteX2" fmla="*/ 0 w 4441100"/>
              <a:gd name="connsiteY2" fmla="*/ 4853336 h 4865168"/>
              <a:gd name="connsiteX3" fmla="*/ 12968 w 4441100"/>
              <a:gd name="connsiteY3" fmla="*/ 0 h 4865168"/>
            </a:gdLst>
            <a:ahLst/>
            <a:cxnLst>
              <a:cxn ang="0">
                <a:pos x="connsiteX0" y="connsiteY0"/>
              </a:cxn>
              <a:cxn ang="0">
                <a:pos x="connsiteX1" y="connsiteY1"/>
              </a:cxn>
              <a:cxn ang="0">
                <a:pos x="connsiteX2" y="connsiteY2"/>
              </a:cxn>
              <a:cxn ang="0">
                <a:pos x="connsiteX3" y="connsiteY3"/>
              </a:cxn>
            </a:cxnLst>
            <a:rect l="l" t="t" r="r" b="b"/>
            <a:pathLst>
              <a:path w="4441100" h="4865168">
                <a:moveTo>
                  <a:pt x="4441100" y="11831"/>
                </a:moveTo>
                <a:lnTo>
                  <a:pt x="4428133" y="4865168"/>
                </a:lnTo>
                <a:lnTo>
                  <a:pt x="0" y="4853336"/>
                </a:lnTo>
                <a:lnTo>
                  <a:pt x="12968" y="0"/>
                </a:lnTo>
                <a:close/>
              </a:path>
            </a:pathLst>
          </a:cu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lvl1pPr>
              <a:defRPr/>
            </a:lvl1pPr>
          </a:lstStyle>
          <a:p>
            <a:r>
              <a:rPr lang="id-ID" dirty="0"/>
              <a:t>pic</a:t>
            </a:r>
          </a:p>
        </p:txBody>
      </p:sp>
      <p:sp>
        <p:nvSpPr>
          <p:cNvPr id="16" name="Picture Placeholder 15"/>
          <p:cNvSpPr>
            <a:spLocks noGrp="1"/>
          </p:cNvSpPr>
          <p:nvPr>
            <p:ph type="pic" sz="quarter" idx="14" hasCustomPrompt="1"/>
          </p:nvPr>
        </p:nvSpPr>
        <p:spPr>
          <a:xfrm rot="20670867">
            <a:off x="5818916" y="2522824"/>
            <a:ext cx="4444069" cy="4867875"/>
          </a:xfrm>
          <a:custGeom>
            <a:avLst/>
            <a:gdLst>
              <a:gd name="connsiteX0" fmla="*/ 4428124 w 4444069"/>
              <a:gd name="connsiteY0" fmla="*/ 0 h 4867875"/>
              <a:gd name="connsiteX1" fmla="*/ 4444069 w 4444069"/>
              <a:gd name="connsiteY1" fmla="*/ 4853328 h 4867875"/>
              <a:gd name="connsiteX2" fmla="*/ 15944 w 4444069"/>
              <a:gd name="connsiteY2" fmla="*/ 4867875 h 4867875"/>
              <a:gd name="connsiteX3" fmla="*/ 0 w 4444069"/>
              <a:gd name="connsiteY3" fmla="*/ 14548 h 4867875"/>
            </a:gdLst>
            <a:ahLst/>
            <a:cxnLst>
              <a:cxn ang="0">
                <a:pos x="connsiteX0" y="connsiteY0"/>
              </a:cxn>
              <a:cxn ang="0">
                <a:pos x="connsiteX1" y="connsiteY1"/>
              </a:cxn>
              <a:cxn ang="0">
                <a:pos x="connsiteX2" y="connsiteY2"/>
              </a:cxn>
              <a:cxn ang="0">
                <a:pos x="connsiteX3" y="connsiteY3"/>
              </a:cxn>
            </a:cxnLst>
            <a:rect l="l" t="t" r="r" b="b"/>
            <a:pathLst>
              <a:path w="4444069" h="4867875">
                <a:moveTo>
                  <a:pt x="4428124" y="0"/>
                </a:moveTo>
                <a:lnTo>
                  <a:pt x="4444069" y="4853328"/>
                </a:lnTo>
                <a:lnTo>
                  <a:pt x="15944" y="4867875"/>
                </a:lnTo>
                <a:lnTo>
                  <a:pt x="0" y="14548"/>
                </a:lnTo>
                <a:close/>
              </a:path>
            </a:pathLst>
          </a:cu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lvl1pPr>
              <a:defRPr/>
            </a:lvl1pPr>
          </a:lstStyle>
          <a:p>
            <a:r>
              <a:rPr lang="id-ID" dirty="0"/>
              <a:t>pic</a:t>
            </a:r>
          </a:p>
        </p:txBody>
      </p:sp>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22" name="Picture Placeholder 21"/>
          <p:cNvSpPr>
            <a:spLocks noGrp="1"/>
          </p:cNvSpPr>
          <p:nvPr>
            <p:ph type="pic" sz="quarter" idx="16" hasCustomPrompt="1"/>
          </p:nvPr>
        </p:nvSpPr>
        <p:spPr>
          <a:xfrm>
            <a:off x="2998265" y="6699013"/>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lvl1pPr>
              <a:defRPr/>
            </a:lvl1pPr>
          </a:lstStyle>
          <a:p>
            <a:r>
              <a:rPr lang="id-ID" dirty="0"/>
              <a:t>pic</a:t>
            </a:r>
          </a:p>
        </p:txBody>
      </p:sp>
      <p:sp>
        <p:nvSpPr>
          <p:cNvPr id="19" name="Picture Placeholder 18"/>
          <p:cNvSpPr>
            <a:spLocks noGrp="1"/>
          </p:cNvSpPr>
          <p:nvPr>
            <p:ph type="pic" sz="quarter" idx="15" hasCustomPrompt="1"/>
          </p:nvPr>
        </p:nvSpPr>
        <p:spPr>
          <a:xfrm rot="900000">
            <a:off x="5806238" y="5016311"/>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3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3"/>
                </a:lnTo>
                <a:close/>
              </a:path>
            </a:pathLst>
          </a:cu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lvl1pPr>
              <a:defRPr/>
            </a:lvl1pPr>
          </a:lstStyle>
          <a:p>
            <a:r>
              <a:rPr lang="id-ID" dirty="0"/>
              <a:t>pic</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1"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7" name="Picture Placeholder 16"/>
          <p:cNvSpPr>
            <a:spLocks noGrp="1"/>
          </p:cNvSpPr>
          <p:nvPr>
            <p:ph type="pic" sz="quarter" idx="14"/>
          </p:nvPr>
        </p:nvSpPr>
        <p:spPr>
          <a:xfrm>
            <a:off x="2908661" y="4032737"/>
            <a:ext cx="4428148" cy="9683262"/>
          </a:xfrm>
          <a:custGeom>
            <a:avLst/>
            <a:gdLst>
              <a:gd name="connsiteX0" fmla="*/ 0 w 4428148"/>
              <a:gd name="connsiteY0" fmla="*/ 0 h 9683262"/>
              <a:gd name="connsiteX1" fmla="*/ 4428148 w 4428148"/>
              <a:gd name="connsiteY1" fmla="*/ 0 h 9683262"/>
              <a:gd name="connsiteX2" fmla="*/ 4428148 w 4428148"/>
              <a:gd name="connsiteY2" fmla="*/ 9683262 h 9683262"/>
              <a:gd name="connsiteX3" fmla="*/ 0 w 4428148"/>
              <a:gd name="connsiteY3" fmla="*/ 9683262 h 9683262"/>
            </a:gdLst>
            <a:ahLst/>
            <a:cxnLst>
              <a:cxn ang="0">
                <a:pos x="connsiteX0" y="connsiteY0"/>
              </a:cxn>
              <a:cxn ang="0">
                <a:pos x="connsiteX1" y="connsiteY1"/>
              </a:cxn>
              <a:cxn ang="0">
                <a:pos x="connsiteX2" y="connsiteY2"/>
              </a:cxn>
              <a:cxn ang="0">
                <a:pos x="connsiteX3" y="connsiteY3"/>
              </a:cxn>
            </a:cxnLst>
            <a:rect l="l" t="t" r="r" b="b"/>
            <a:pathLst>
              <a:path w="4428148" h="9683262">
                <a:moveTo>
                  <a:pt x="0" y="0"/>
                </a:moveTo>
                <a:lnTo>
                  <a:pt x="4428148" y="0"/>
                </a:lnTo>
                <a:lnTo>
                  <a:pt x="4428148" y="9683262"/>
                </a:lnTo>
                <a:lnTo>
                  <a:pt x="0" y="9683262"/>
                </a:lnTo>
                <a:close/>
              </a:path>
            </a:pathLst>
          </a:custGeom>
          <a:solidFill>
            <a:schemeClr val="bg1">
              <a:lumMod val="95000"/>
            </a:schemeClr>
          </a:solidFill>
        </p:spPr>
        <p:txBody>
          <a:bodyPr wrap="square">
            <a:noAutofit/>
          </a:bodyPr>
          <a:lstStyle/>
          <a:p>
            <a:endParaRPr lang="id-ID"/>
          </a:p>
        </p:txBody>
      </p:sp>
      <p:sp>
        <p:nvSpPr>
          <p:cNvPr id="20" name="Picture Placeholder 19"/>
          <p:cNvSpPr>
            <a:spLocks noGrp="1"/>
          </p:cNvSpPr>
          <p:nvPr>
            <p:ph type="pic" sz="quarter" idx="15"/>
          </p:nvPr>
        </p:nvSpPr>
        <p:spPr>
          <a:xfrm>
            <a:off x="7618169" y="4032738"/>
            <a:ext cx="4428148" cy="9683262"/>
          </a:xfrm>
          <a:custGeom>
            <a:avLst/>
            <a:gdLst>
              <a:gd name="connsiteX0" fmla="*/ 0 w 4428148"/>
              <a:gd name="connsiteY0" fmla="*/ 0 h 9683262"/>
              <a:gd name="connsiteX1" fmla="*/ 4428148 w 4428148"/>
              <a:gd name="connsiteY1" fmla="*/ 0 h 9683262"/>
              <a:gd name="connsiteX2" fmla="*/ 4428148 w 4428148"/>
              <a:gd name="connsiteY2" fmla="*/ 9683262 h 9683262"/>
              <a:gd name="connsiteX3" fmla="*/ 0 w 4428148"/>
              <a:gd name="connsiteY3" fmla="*/ 9683262 h 9683262"/>
            </a:gdLst>
            <a:ahLst/>
            <a:cxnLst>
              <a:cxn ang="0">
                <a:pos x="connsiteX0" y="connsiteY0"/>
              </a:cxn>
              <a:cxn ang="0">
                <a:pos x="connsiteX1" y="connsiteY1"/>
              </a:cxn>
              <a:cxn ang="0">
                <a:pos x="connsiteX2" y="connsiteY2"/>
              </a:cxn>
              <a:cxn ang="0">
                <a:pos x="connsiteX3" y="connsiteY3"/>
              </a:cxn>
            </a:cxnLst>
            <a:rect l="l" t="t" r="r" b="b"/>
            <a:pathLst>
              <a:path w="4428148" h="9683262">
                <a:moveTo>
                  <a:pt x="0" y="0"/>
                </a:moveTo>
                <a:lnTo>
                  <a:pt x="4428148" y="0"/>
                </a:lnTo>
                <a:lnTo>
                  <a:pt x="4428148" y="9683262"/>
                </a:lnTo>
                <a:lnTo>
                  <a:pt x="0" y="9683262"/>
                </a:lnTo>
                <a:close/>
              </a:path>
            </a:pathLst>
          </a:custGeom>
          <a:solidFill>
            <a:schemeClr val="bg1">
              <a:lumMod val="95000"/>
            </a:schemeClr>
          </a:solidFill>
        </p:spPr>
        <p:txBody>
          <a:bodyPr wrap="square">
            <a:noAutofit/>
          </a:bodyPr>
          <a:lstStyle/>
          <a:p>
            <a:endParaRPr lang="id-ID"/>
          </a:p>
        </p:txBody>
      </p:sp>
      <p:sp>
        <p:nvSpPr>
          <p:cNvPr id="23" name="Picture Placeholder 22"/>
          <p:cNvSpPr>
            <a:spLocks noGrp="1"/>
          </p:cNvSpPr>
          <p:nvPr>
            <p:ph type="pic" sz="quarter" idx="16"/>
          </p:nvPr>
        </p:nvSpPr>
        <p:spPr>
          <a:xfrm>
            <a:off x="12327676" y="4032737"/>
            <a:ext cx="4428148" cy="9683262"/>
          </a:xfrm>
          <a:custGeom>
            <a:avLst/>
            <a:gdLst>
              <a:gd name="connsiteX0" fmla="*/ 0 w 4428148"/>
              <a:gd name="connsiteY0" fmla="*/ 0 h 9683262"/>
              <a:gd name="connsiteX1" fmla="*/ 4428148 w 4428148"/>
              <a:gd name="connsiteY1" fmla="*/ 0 h 9683262"/>
              <a:gd name="connsiteX2" fmla="*/ 4428148 w 4428148"/>
              <a:gd name="connsiteY2" fmla="*/ 9683262 h 9683262"/>
              <a:gd name="connsiteX3" fmla="*/ 0 w 4428148"/>
              <a:gd name="connsiteY3" fmla="*/ 9683262 h 9683262"/>
            </a:gdLst>
            <a:ahLst/>
            <a:cxnLst>
              <a:cxn ang="0">
                <a:pos x="connsiteX0" y="connsiteY0"/>
              </a:cxn>
              <a:cxn ang="0">
                <a:pos x="connsiteX1" y="connsiteY1"/>
              </a:cxn>
              <a:cxn ang="0">
                <a:pos x="connsiteX2" y="connsiteY2"/>
              </a:cxn>
              <a:cxn ang="0">
                <a:pos x="connsiteX3" y="connsiteY3"/>
              </a:cxn>
            </a:cxnLst>
            <a:rect l="l" t="t" r="r" b="b"/>
            <a:pathLst>
              <a:path w="4428148" h="9683262">
                <a:moveTo>
                  <a:pt x="0" y="0"/>
                </a:moveTo>
                <a:lnTo>
                  <a:pt x="4428148" y="0"/>
                </a:lnTo>
                <a:lnTo>
                  <a:pt x="4428148" y="9683262"/>
                </a:lnTo>
                <a:lnTo>
                  <a:pt x="0" y="9683262"/>
                </a:lnTo>
                <a:close/>
              </a:path>
            </a:pathLst>
          </a:custGeom>
          <a:solidFill>
            <a:schemeClr val="bg1">
              <a:lumMod val="95000"/>
            </a:schemeClr>
          </a:solidFill>
        </p:spPr>
        <p:txBody>
          <a:bodyPr wrap="square">
            <a:noAutofit/>
          </a:bodyPr>
          <a:lstStyle/>
          <a:p>
            <a:endParaRPr lang="id-ID"/>
          </a:p>
        </p:txBody>
      </p:sp>
      <p:sp>
        <p:nvSpPr>
          <p:cNvPr id="26" name="Picture Placeholder 25"/>
          <p:cNvSpPr>
            <a:spLocks noGrp="1"/>
          </p:cNvSpPr>
          <p:nvPr>
            <p:ph type="pic" sz="quarter" idx="17"/>
          </p:nvPr>
        </p:nvSpPr>
        <p:spPr>
          <a:xfrm>
            <a:off x="17037184" y="4032738"/>
            <a:ext cx="4428148" cy="9683262"/>
          </a:xfrm>
          <a:custGeom>
            <a:avLst/>
            <a:gdLst>
              <a:gd name="connsiteX0" fmla="*/ 0 w 4428148"/>
              <a:gd name="connsiteY0" fmla="*/ 0 h 9683262"/>
              <a:gd name="connsiteX1" fmla="*/ 4428148 w 4428148"/>
              <a:gd name="connsiteY1" fmla="*/ 0 h 9683262"/>
              <a:gd name="connsiteX2" fmla="*/ 4428148 w 4428148"/>
              <a:gd name="connsiteY2" fmla="*/ 9683262 h 9683262"/>
              <a:gd name="connsiteX3" fmla="*/ 0 w 4428148"/>
              <a:gd name="connsiteY3" fmla="*/ 9683262 h 9683262"/>
            </a:gdLst>
            <a:ahLst/>
            <a:cxnLst>
              <a:cxn ang="0">
                <a:pos x="connsiteX0" y="connsiteY0"/>
              </a:cxn>
              <a:cxn ang="0">
                <a:pos x="connsiteX1" y="connsiteY1"/>
              </a:cxn>
              <a:cxn ang="0">
                <a:pos x="connsiteX2" y="connsiteY2"/>
              </a:cxn>
              <a:cxn ang="0">
                <a:pos x="connsiteX3" y="connsiteY3"/>
              </a:cxn>
            </a:cxnLst>
            <a:rect l="l" t="t" r="r" b="b"/>
            <a:pathLst>
              <a:path w="4428148" h="9683262">
                <a:moveTo>
                  <a:pt x="0" y="0"/>
                </a:moveTo>
                <a:lnTo>
                  <a:pt x="4428148" y="0"/>
                </a:lnTo>
                <a:lnTo>
                  <a:pt x="4428148" y="9683262"/>
                </a:lnTo>
                <a:lnTo>
                  <a:pt x="0" y="9683262"/>
                </a:lnTo>
                <a:close/>
              </a:path>
            </a:pathLst>
          </a:custGeom>
          <a:solidFill>
            <a:schemeClr val="bg1">
              <a:lumMod val="95000"/>
            </a:schemeClr>
          </a:solidFill>
        </p:spPr>
        <p:txBody>
          <a:bodyPr wrap="square">
            <a:noAutofit/>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animBg="1"/>
      <p:bldP spid="20" grpId="0" animBg="1"/>
      <p:bldP spid="23" grpId="0" animBg="1"/>
      <p:bldP spid="2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1"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4" name="Picture Placeholder 13"/>
          <p:cNvSpPr>
            <a:spLocks noGrp="1"/>
          </p:cNvSpPr>
          <p:nvPr>
            <p:ph type="pic" sz="quarter" idx="14"/>
          </p:nvPr>
        </p:nvSpPr>
        <p:spPr>
          <a:xfrm>
            <a:off x="3119680" y="3686174"/>
            <a:ext cx="4428148" cy="3945549"/>
          </a:xfrm>
          <a:custGeom>
            <a:avLst/>
            <a:gdLst>
              <a:gd name="connsiteX0" fmla="*/ 0 w 4428148"/>
              <a:gd name="connsiteY0" fmla="*/ 0 h 3945549"/>
              <a:gd name="connsiteX1" fmla="*/ 4428148 w 4428148"/>
              <a:gd name="connsiteY1" fmla="*/ 0 h 3945549"/>
              <a:gd name="connsiteX2" fmla="*/ 4428148 w 4428148"/>
              <a:gd name="connsiteY2" fmla="*/ 3945549 h 3945549"/>
              <a:gd name="connsiteX3" fmla="*/ 0 w 4428148"/>
              <a:gd name="connsiteY3" fmla="*/ 3945549 h 3945549"/>
            </a:gdLst>
            <a:ahLst/>
            <a:cxnLst>
              <a:cxn ang="0">
                <a:pos x="connsiteX0" y="connsiteY0"/>
              </a:cxn>
              <a:cxn ang="0">
                <a:pos x="connsiteX1" y="connsiteY1"/>
              </a:cxn>
              <a:cxn ang="0">
                <a:pos x="connsiteX2" y="connsiteY2"/>
              </a:cxn>
              <a:cxn ang="0">
                <a:pos x="connsiteX3" y="connsiteY3"/>
              </a:cxn>
            </a:cxnLst>
            <a:rect l="l" t="t" r="r" b="b"/>
            <a:pathLst>
              <a:path w="4428148" h="3945549">
                <a:moveTo>
                  <a:pt x="0" y="0"/>
                </a:moveTo>
                <a:lnTo>
                  <a:pt x="4428148" y="0"/>
                </a:lnTo>
                <a:lnTo>
                  <a:pt x="4428148" y="3945549"/>
                </a:lnTo>
                <a:lnTo>
                  <a:pt x="0" y="3945549"/>
                </a:lnTo>
                <a:close/>
              </a:path>
            </a:pathLst>
          </a:custGeom>
          <a:solidFill>
            <a:schemeClr val="bg1">
              <a:lumMod val="95000"/>
            </a:schemeClr>
          </a:solidFill>
        </p:spPr>
        <p:txBody>
          <a:bodyPr wrap="square">
            <a:noAutofit/>
          </a:bodyPr>
          <a:lstStyle/>
          <a:p>
            <a:endParaRPr lang="id-ID"/>
          </a:p>
        </p:txBody>
      </p:sp>
      <p:sp>
        <p:nvSpPr>
          <p:cNvPr id="17" name="Picture Placeholder 16"/>
          <p:cNvSpPr>
            <a:spLocks noGrp="1"/>
          </p:cNvSpPr>
          <p:nvPr>
            <p:ph type="pic" sz="quarter" idx="15"/>
          </p:nvPr>
        </p:nvSpPr>
        <p:spPr>
          <a:xfrm>
            <a:off x="7688505" y="7631723"/>
            <a:ext cx="4428148" cy="3945549"/>
          </a:xfrm>
          <a:custGeom>
            <a:avLst/>
            <a:gdLst>
              <a:gd name="connsiteX0" fmla="*/ 0 w 4428148"/>
              <a:gd name="connsiteY0" fmla="*/ 0 h 3945549"/>
              <a:gd name="connsiteX1" fmla="*/ 4428148 w 4428148"/>
              <a:gd name="connsiteY1" fmla="*/ 0 h 3945549"/>
              <a:gd name="connsiteX2" fmla="*/ 4428148 w 4428148"/>
              <a:gd name="connsiteY2" fmla="*/ 3945549 h 3945549"/>
              <a:gd name="connsiteX3" fmla="*/ 0 w 4428148"/>
              <a:gd name="connsiteY3" fmla="*/ 3945549 h 3945549"/>
            </a:gdLst>
            <a:ahLst/>
            <a:cxnLst>
              <a:cxn ang="0">
                <a:pos x="connsiteX0" y="connsiteY0"/>
              </a:cxn>
              <a:cxn ang="0">
                <a:pos x="connsiteX1" y="connsiteY1"/>
              </a:cxn>
              <a:cxn ang="0">
                <a:pos x="connsiteX2" y="connsiteY2"/>
              </a:cxn>
              <a:cxn ang="0">
                <a:pos x="connsiteX3" y="connsiteY3"/>
              </a:cxn>
            </a:cxnLst>
            <a:rect l="l" t="t" r="r" b="b"/>
            <a:pathLst>
              <a:path w="4428148" h="3945549">
                <a:moveTo>
                  <a:pt x="0" y="0"/>
                </a:moveTo>
                <a:lnTo>
                  <a:pt x="4428148" y="0"/>
                </a:lnTo>
                <a:lnTo>
                  <a:pt x="4428148" y="3945549"/>
                </a:lnTo>
                <a:lnTo>
                  <a:pt x="0" y="3945549"/>
                </a:lnTo>
                <a:close/>
              </a:path>
            </a:pathLst>
          </a:custGeom>
          <a:solidFill>
            <a:schemeClr val="bg1">
              <a:lumMod val="95000"/>
            </a:schemeClr>
          </a:solidFill>
        </p:spPr>
        <p:txBody>
          <a:bodyPr wrap="square">
            <a:noAutofit/>
          </a:bodyPr>
          <a:lstStyle/>
          <a:p>
            <a:endParaRPr lang="id-ID"/>
          </a:p>
        </p:txBody>
      </p:sp>
      <p:sp>
        <p:nvSpPr>
          <p:cNvPr id="20" name="Picture Placeholder 19"/>
          <p:cNvSpPr>
            <a:spLocks noGrp="1"/>
          </p:cNvSpPr>
          <p:nvPr>
            <p:ph type="pic" sz="quarter" idx="16"/>
          </p:nvPr>
        </p:nvSpPr>
        <p:spPr>
          <a:xfrm>
            <a:off x="12257329" y="3686174"/>
            <a:ext cx="4428148" cy="3945549"/>
          </a:xfrm>
          <a:custGeom>
            <a:avLst/>
            <a:gdLst>
              <a:gd name="connsiteX0" fmla="*/ 0 w 4428148"/>
              <a:gd name="connsiteY0" fmla="*/ 0 h 3945549"/>
              <a:gd name="connsiteX1" fmla="*/ 4428148 w 4428148"/>
              <a:gd name="connsiteY1" fmla="*/ 0 h 3945549"/>
              <a:gd name="connsiteX2" fmla="*/ 4428148 w 4428148"/>
              <a:gd name="connsiteY2" fmla="*/ 3945549 h 3945549"/>
              <a:gd name="connsiteX3" fmla="*/ 0 w 4428148"/>
              <a:gd name="connsiteY3" fmla="*/ 3945549 h 3945549"/>
            </a:gdLst>
            <a:ahLst/>
            <a:cxnLst>
              <a:cxn ang="0">
                <a:pos x="connsiteX0" y="connsiteY0"/>
              </a:cxn>
              <a:cxn ang="0">
                <a:pos x="connsiteX1" y="connsiteY1"/>
              </a:cxn>
              <a:cxn ang="0">
                <a:pos x="connsiteX2" y="connsiteY2"/>
              </a:cxn>
              <a:cxn ang="0">
                <a:pos x="connsiteX3" y="connsiteY3"/>
              </a:cxn>
            </a:cxnLst>
            <a:rect l="l" t="t" r="r" b="b"/>
            <a:pathLst>
              <a:path w="4428148" h="3945549">
                <a:moveTo>
                  <a:pt x="0" y="0"/>
                </a:moveTo>
                <a:lnTo>
                  <a:pt x="4428148" y="0"/>
                </a:lnTo>
                <a:lnTo>
                  <a:pt x="4428148" y="3945549"/>
                </a:lnTo>
                <a:lnTo>
                  <a:pt x="0" y="3945549"/>
                </a:lnTo>
                <a:close/>
              </a:path>
            </a:pathLst>
          </a:custGeom>
          <a:solidFill>
            <a:schemeClr val="bg1">
              <a:lumMod val="95000"/>
            </a:schemeClr>
          </a:solidFill>
        </p:spPr>
        <p:txBody>
          <a:bodyPr wrap="square">
            <a:noAutofit/>
          </a:bodyPr>
          <a:lstStyle/>
          <a:p>
            <a:endParaRPr lang="id-ID"/>
          </a:p>
        </p:txBody>
      </p:sp>
      <p:sp>
        <p:nvSpPr>
          <p:cNvPr id="23" name="Picture Placeholder 22"/>
          <p:cNvSpPr>
            <a:spLocks noGrp="1"/>
          </p:cNvSpPr>
          <p:nvPr>
            <p:ph type="pic" sz="quarter" idx="17"/>
          </p:nvPr>
        </p:nvSpPr>
        <p:spPr>
          <a:xfrm>
            <a:off x="16826155" y="7631722"/>
            <a:ext cx="4428148" cy="3945549"/>
          </a:xfrm>
          <a:custGeom>
            <a:avLst/>
            <a:gdLst>
              <a:gd name="connsiteX0" fmla="*/ 0 w 4428148"/>
              <a:gd name="connsiteY0" fmla="*/ 0 h 3945549"/>
              <a:gd name="connsiteX1" fmla="*/ 4428148 w 4428148"/>
              <a:gd name="connsiteY1" fmla="*/ 0 h 3945549"/>
              <a:gd name="connsiteX2" fmla="*/ 4428148 w 4428148"/>
              <a:gd name="connsiteY2" fmla="*/ 3945549 h 3945549"/>
              <a:gd name="connsiteX3" fmla="*/ 0 w 4428148"/>
              <a:gd name="connsiteY3" fmla="*/ 3945549 h 3945549"/>
            </a:gdLst>
            <a:ahLst/>
            <a:cxnLst>
              <a:cxn ang="0">
                <a:pos x="connsiteX0" y="connsiteY0"/>
              </a:cxn>
              <a:cxn ang="0">
                <a:pos x="connsiteX1" y="connsiteY1"/>
              </a:cxn>
              <a:cxn ang="0">
                <a:pos x="connsiteX2" y="connsiteY2"/>
              </a:cxn>
              <a:cxn ang="0">
                <a:pos x="connsiteX3" y="connsiteY3"/>
              </a:cxn>
            </a:cxnLst>
            <a:rect l="l" t="t" r="r" b="b"/>
            <a:pathLst>
              <a:path w="4428148" h="3945549">
                <a:moveTo>
                  <a:pt x="0" y="0"/>
                </a:moveTo>
                <a:lnTo>
                  <a:pt x="4428148" y="0"/>
                </a:lnTo>
                <a:lnTo>
                  <a:pt x="4428148" y="3945549"/>
                </a:lnTo>
                <a:lnTo>
                  <a:pt x="0" y="3945549"/>
                </a:lnTo>
                <a:close/>
              </a:path>
            </a:pathLst>
          </a:custGeom>
          <a:solidFill>
            <a:schemeClr val="bg1">
              <a:lumMod val="95000"/>
            </a:schemeClr>
          </a:solidFill>
        </p:spPr>
        <p:txBody>
          <a:bodyPr wrap="square">
            <a:noAutofit/>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7" grpId="0" animBg="1"/>
      <p:bldP spid="20" grpId="0" animBg="1"/>
      <p:bldP spid="2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 y="0"/>
            <a:ext cx="24377650" cy="7631723"/>
          </a:xfrm>
          <a:custGeom>
            <a:avLst/>
            <a:gdLst>
              <a:gd name="connsiteX0" fmla="*/ 0 w 24377650"/>
              <a:gd name="connsiteY0" fmla="*/ 0 h 7631723"/>
              <a:gd name="connsiteX1" fmla="*/ 24377650 w 24377650"/>
              <a:gd name="connsiteY1" fmla="*/ 0 h 7631723"/>
              <a:gd name="connsiteX2" fmla="*/ 24377650 w 24377650"/>
              <a:gd name="connsiteY2" fmla="*/ 7631723 h 7631723"/>
              <a:gd name="connsiteX3" fmla="*/ 0 w 24377650"/>
              <a:gd name="connsiteY3" fmla="*/ 7631723 h 7631723"/>
            </a:gdLst>
            <a:ahLst/>
            <a:cxnLst>
              <a:cxn ang="0">
                <a:pos x="connsiteX0" y="connsiteY0"/>
              </a:cxn>
              <a:cxn ang="0">
                <a:pos x="connsiteX1" y="connsiteY1"/>
              </a:cxn>
              <a:cxn ang="0">
                <a:pos x="connsiteX2" y="connsiteY2"/>
              </a:cxn>
              <a:cxn ang="0">
                <a:pos x="connsiteX3" y="connsiteY3"/>
              </a:cxn>
            </a:cxnLst>
            <a:rect l="l" t="t" r="r" b="b"/>
            <a:pathLst>
              <a:path w="24377650" h="7631723">
                <a:moveTo>
                  <a:pt x="0" y="0"/>
                </a:moveTo>
                <a:lnTo>
                  <a:pt x="24377650" y="0"/>
                </a:lnTo>
                <a:lnTo>
                  <a:pt x="24377650" y="7631723"/>
                </a:lnTo>
                <a:lnTo>
                  <a:pt x="0" y="7631723"/>
                </a:lnTo>
                <a:close/>
              </a:path>
            </a:pathLst>
          </a:custGeom>
          <a:solidFill>
            <a:schemeClr val="bg1">
              <a:lumMod val="95000"/>
            </a:schemeClr>
          </a:solidFill>
        </p:spPr>
        <p:txBody>
          <a:bodyPr wrap="square">
            <a:noAutofit/>
          </a:bodyPr>
          <a:lstStyle/>
          <a:p>
            <a:endParaRPr lang="id-ID"/>
          </a:p>
        </p:txBody>
      </p:sp>
      <p:sp>
        <p:nvSpPr>
          <p:cNvPr id="12" name="Picture Placeholder 11"/>
          <p:cNvSpPr>
            <a:spLocks noGrp="1"/>
          </p:cNvSpPr>
          <p:nvPr>
            <p:ph type="pic" sz="quarter" idx="15" hasCustomPrompt="1"/>
          </p:nvPr>
        </p:nvSpPr>
        <p:spPr>
          <a:xfrm>
            <a:off x="-1" y="0"/>
            <a:ext cx="24377650" cy="7631723"/>
          </a:xfrm>
          <a:custGeom>
            <a:avLst/>
            <a:gdLst>
              <a:gd name="connsiteX0" fmla="*/ 0 w 24377650"/>
              <a:gd name="connsiteY0" fmla="*/ 0 h 7631723"/>
              <a:gd name="connsiteX1" fmla="*/ 24377650 w 24377650"/>
              <a:gd name="connsiteY1" fmla="*/ 0 h 7631723"/>
              <a:gd name="connsiteX2" fmla="*/ 24377650 w 24377650"/>
              <a:gd name="connsiteY2" fmla="*/ 7631723 h 7631723"/>
              <a:gd name="connsiteX3" fmla="*/ 0 w 24377650"/>
              <a:gd name="connsiteY3" fmla="*/ 7631723 h 7631723"/>
            </a:gdLst>
            <a:ahLst/>
            <a:cxnLst>
              <a:cxn ang="0">
                <a:pos x="connsiteX0" y="connsiteY0"/>
              </a:cxn>
              <a:cxn ang="0">
                <a:pos x="connsiteX1" y="connsiteY1"/>
              </a:cxn>
              <a:cxn ang="0">
                <a:pos x="connsiteX2" y="connsiteY2"/>
              </a:cxn>
              <a:cxn ang="0">
                <a:pos x="connsiteX3" y="connsiteY3"/>
              </a:cxn>
            </a:cxnLst>
            <a:rect l="l" t="t" r="r" b="b"/>
            <a:pathLst>
              <a:path w="24377650" h="7631723">
                <a:moveTo>
                  <a:pt x="0" y="0"/>
                </a:moveTo>
                <a:lnTo>
                  <a:pt x="24377650" y="0"/>
                </a:lnTo>
                <a:lnTo>
                  <a:pt x="24377650" y="7631723"/>
                </a:lnTo>
                <a:lnTo>
                  <a:pt x="0" y="7631723"/>
                </a:lnTo>
                <a:close/>
              </a:path>
            </a:pathLst>
          </a:custGeom>
          <a:solidFill>
            <a:schemeClr val="tx1">
              <a:alpha val="70000"/>
            </a:schemeClr>
          </a:solidFill>
        </p:spPr>
        <p:txBody>
          <a:bodyPr wrap="square">
            <a:noAutofit/>
          </a:bodyPr>
          <a:lstStyle>
            <a:lvl1pPr>
              <a:defRPr baseline="0"/>
            </a:lvl1pPr>
          </a:lstStyle>
          <a:p>
            <a:r>
              <a:rPr lang="id-ID" dirty="0"/>
              <a:t>-</a:t>
            </a:r>
          </a:p>
        </p:txBody>
      </p:sp>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1" name="Subtitle 2"/>
          <p:cNvSpPr>
            <a:spLocks noGrp="1"/>
          </p:cNvSpPr>
          <p:nvPr>
            <p:ph type="subTitle" idx="14"/>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Picture Placeholder 9"/>
          <p:cNvSpPr>
            <a:spLocks noGrp="1"/>
          </p:cNvSpPr>
          <p:nvPr>
            <p:ph type="pic" sz="quarter" idx="13"/>
          </p:nvPr>
        </p:nvSpPr>
        <p:spPr>
          <a:xfrm>
            <a:off x="0" y="8313126"/>
            <a:ext cx="12188825" cy="3945549"/>
          </a:xfrm>
          <a:custGeom>
            <a:avLst/>
            <a:gdLst>
              <a:gd name="connsiteX0" fmla="*/ 0 w 12188825"/>
              <a:gd name="connsiteY0" fmla="*/ 0 h 3945549"/>
              <a:gd name="connsiteX1" fmla="*/ 12188825 w 12188825"/>
              <a:gd name="connsiteY1" fmla="*/ 0 h 3945549"/>
              <a:gd name="connsiteX2" fmla="*/ 12188825 w 12188825"/>
              <a:gd name="connsiteY2" fmla="*/ 3945549 h 3945549"/>
              <a:gd name="connsiteX3" fmla="*/ 0 w 12188825"/>
              <a:gd name="connsiteY3" fmla="*/ 3945549 h 3945549"/>
            </a:gdLst>
            <a:ahLst/>
            <a:cxnLst>
              <a:cxn ang="0">
                <a:pos x="connsiteX0" y="connsiteY0"/>
              </a:cxn>
              <a:cxn ang="0">
                <a:pos x="connsiteX1" y="connsiteY1"/>
              </a:cxn>
              <a:cxn ang="0">
                <a:pos x="connsiteX2" y="connsiteY2"/>
              </a:cxn>
              <a:cxn ang="0">
                <a:pos x="connsiteX3" y="connsiteY3"/>
              </a:cxn>
            </a:cxnLst>
            <a:rect l="l" t="t" r="r" b="b"/>
            <a:pathLst>
              <a:path w="12188825" h="3945549">
                <a:moveTo>
                  <a:pt x="0" y="0"/>
                </a:moveTo>
                <a:lnTo>
                  <a:pt x="12188825" y="0"/>
                </a:lnTo>
                <a:lnTo>
                  <a:pt x="12188825" y="3945549"/>
                </a:lnTo>
                <a:lnTo>
                  <a:pt x="0" y="3945549"/>
                </a:lnTo>
                <a:close/>
              </a:path>
            </a:pathLst>
          </a:custGeom>
          <a:solidFill>
            <a:schemeClr val="bg1">
              <a:lumMod val="95000"/>
            </a:schemeClr>
          </a:solidFill>
        </p:spPr>
        <p:txBody>
          <a:bodyPr wrap="square">
            <a:noAutofit/>
          </a:bodyPr>
          <a:lstStyle/>
          <a:p>
            <a:endParaRPr lang="id-ID"/>
          </a:p>
        </p:txBody>
      </p:sp>
      <p:sp>
        <p:nvSpPr>
          <p:cNvPr id="13" name="Picture Placeholder 12"/>
          <p:cNvSpPr>
            <a:spLocks noGrp="1"/>
          </p:cNvSpPr>
          <p:nvPr>
            <p:ph type="pic" sz="quarter" idx="14"/>
          </p:nvPr>
        </p:nvSpPr>
        <p:spPr>
          <a:xfrm>
            <a:off x="12188823" y="1420813"/>
            <a:ext cx="12188824" cy="3945549"/>
          </a:xfrm>
          <a:custGeom>
            <a:avLst/>
            <a:gdLst>
              <a:gd name="connsiteX0" fmla="*/ 0 w 12188824"/>
              <a:gd name="connsiteY0" fmla="*/ 0 h 3945549"/>
              <a:gd name="connsiteX1" fmla="*/ 12188824 w 12188824"/>
              <a:gd name="connsiteY1" fmla="*/ 0 h 3945549"/>
              <a:gd name="connsiteX2" fmla="*/ 12188824 w 12188824"/>
              <a:gd name="connsiteY2" fmla="*/ 3945549 h 3945549"/>
              <a:gd name="connsiteX3" fmla="*/ 0 w 12188824"/>
              <a:gd name="connsiteY3" fmla="*/ 3945549 h 3945549"/>
            </a:gdLst>
            <a:ahLst/>
            <a:cxnLst>
              <a:cxn ang="0">
                <a:pos x="connsiteX0" y="connsiteY0"/>
              </a:cxn>
              <a:cxn ang="0">
                <a:pos x="connsiteX1" y="connsiteY1"/>
              </a:cxn>
              <a:cxn ang="0">
                <a:pos x="connsiteX2" y="connsiteY2"/>
              </a:cxn>
              <a:cxn ang="0">
                <a:pos x="connsiteX3" y="connsiteY3"/>
              </a:cxn>
            </a:cxnLst>
            <a:rect l="l" t="t" r="r" b="b"/>
            <a:pathLst>
              <a:path w="12188824" h="3945549">
                <a:moveTo>
                  <a:pt x="0" y="0"/>
                </a:moveTo>
                <a:lnTo>
                  <a:pt x="12188824" y="0"/>
                </a:lnTo>
                <a:lnTo>
                  <a:pt x="12188824" y="3945549"/>
                </a:lnTo>
                <a:lnTo>
                  <a:pt x="0" y="3945549"/>
                </a:lnTo>
                <a:close/>
              </a:path>
            </a:pathLst>
          </a:custGeom>
          <a:solidFill>
            <a:schemeClr val="bg1">
              <a:lumMod val="95000"/>
            </a:schemeClr>
          </a:solidFill>
        </p:spPr>
        <p:txBody>
          <a:bodyPr wrap="square">
            <a:noAutofit/>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9" name="Picture Placeholder 8"/>
          <p:cNvSpPr>
            <a:spLocks noGrp="1"/>
          </p:cNvSpPr>
          <p:nvPr>
            <p:ph type="pic" sz="quarter" idx="13" hasCustomPrompt="1"/>
          </p:nvPr>
        </p:nvSpPr>
        <p:spPr>
          <a:xfrm>
            <a:off x="19569846" y="7788155"/>
            <a:ext cx="2446092" cy="2446092"/>
          </a:xfrm>
          <a:custGeom>
            <a:avLst/>
            <a:gdLst>
              <a:gd name="connsiteX0" fmla="*/ 1223046 w 2446092"/>
              <a:gd name="connsiteY0" fmla="*/ 0 h 2446092"/>
              <a:gd name="connsiteX1" fmla="*/ 2446092 w 2446092"/>
              <a:gd name="connsiteY1" fmla="*/ 1223046 h 2446092"/>
              <a:gd name="connsiteX2" fmla="*/ 1223046 w 2446092"/>
              <a:gd name="connsiteY2" fmla="*/ 2446092 h 2446092"/>
              <a:gd name="connsiteX3" fmla="*/ 0 w 2446092"/>
              <a:gd name="connsiteY3" fmla="*/ 1223046 h 2446092"/>
              <a:gd name="connsiteX4" fmla="*/ 1223046 w 2446092"/>
              <a:gd name="connsiteY4" fmla="*/ 0 h 244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6092" h="2446092">
                <a:moveTo>
                  <a:pt x="1223046" y="0"/>
                </a:moveTo>
                <a:cubicBezTo>
                  <a:pt x="1898516" y="0"/>
                  <a:pt x="2446092" y="547576"/>
                  <a:pt x="2446092" y="1223046"/>
                </a:cubicBezTo>
                <a:cubicBezTo>
                  <a:pt x="2446092" y="1898516"/>
                  <a:pt x="1898516" y="2446092"/>
                  <a:pt x="1223046" y="2446092"/>
                </a:cubicBezTo>
                <a:cubicBezTo>
                  <a:pt x="547576" y="2446092"/>
                  <a:pt x="0" y="1898516"/>
                  <a:pt x="0" y="1223046"/>
                </a:cubicBezTo>
                <a:cubicBezTo>
                  <a:pt x="0" y="547576"/>
                  <a:pt x="547576" y="0"/>
                  <a:pt x="1223046" y="0"/>
                </a:cubicBezTo>
                <a:close/>
              </a:path>
            </a:pathLst>
          </a:custGeom>
          <a:solidFill>
            <a:schemeClr val="bg1">
              <a:lumMod val="95000"/>
            </a:schemeClr>
          </a:solidFill>
        </p:spPr>
        <p:txBody>
          <a:bodyPr wrap="square">
            <a:noAutofit/>
          </a:bodyPr>
          <a:lstStyle>
            <a:lvl1pPr>
              <a:defRPr/>
            </a:lvl1pPr>
          </a:lstStyle>
          <a:p>
            <a:r>
              <a:rPr lang="id-ID" dirty="0"/>
              <a:t>image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9"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0"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3" name="Picture Placeholder 12"/>
          <p:cNvSpPr>
            <a:spLocks noGrp="1"/>
          </p:cNvSpPr>
          <p:nvPr>
            <p:ph type="pic" sz="quarter" idx="14"/>
          </p:nvPr>
        </p:nvSpPr>
        <p:spPr>
          <a:xfrm>
            <a:off x="1675962" y="7009118"/>
            <a:ext cx="4074207" cy="4157112"/>
          </a:xfrm>
          <a:custGeom>
            <a:avLst/>
            <a:gdLst>
              <a:gd name="connsiteX0" fmla="*/ 0 w 4074207"/>
              <a:gd name="connsiteY0" fmla="*/ 0 h 4157112"/>
              <a:gd name="connsiteX1" fmla="*/ 4074207 w 4074207"/>
              <a:gd name="connsiteY1" fmla="*/ 0 h 4157112"/>
              <a:gd name="connsiteX2" fmla="*/ 4074207 w 4074207"/>
              <a:gd name="connsiteY2" fmla="*/ 4157112 h 4157112"/>
              <a:gd name="connsiteX3" fmla="*/ 0 w 4074207"/>
              <a:gd name="connsiteY3" fmla="*/ 4157112 h 4157112"/>
            </a:gdLst>
            <a:ahLst/>
            <a:cxnLst>
              <a:cxn ang="0">
                <a:pos x="connsiteX0" y="connsiteY0"/>
              </a:cxn>
              <a:cxn ang="0">
                <a:pos x="connsiteX1" y="connsiteY1"/>
              </a:cxn>
              <a:cxn ang="0">
                <a:pos x="connsiteX2" y="connsiteY2"/>
              </a:cxn>
              <a:cxn ang="0">
                <a:pos x="connsiteX3" y="connsiteY3"/>
              </a:cxn>
            </a:cxnLst>
            <a:rect l="l" t="t" r="r" b="b"/>
            <a:pathLst>
              <a:path w="4074207" h="4157112">
                <a:moveTo>
                  <a:pt x="0" y="0"/>
                </a:moveTo>
                <a:lnTo>
                  <a:pt x="4074207" y="0"/>
                </a:lnTo>
                <a:lnTo>
                  <a:pt x="4074207" y="4157112"/>
                </a:lnTo>
                <a:lnTo>
                  <a:pt x="0" y="4157112"/>
                </a:lnTo>
                <a:close/>
              </a:path>
            </a:pathLst>
          </a:custGeom>
          <a:solidFill>
            <a:schemeClr val="bg1">
              <a:lumMod val="95000"/>
            </a:schemeClr>
          </a:solidFill>
        </p:spPr>
        <p:txBody>
          <a:bodyPr wrap="square">
            <a:noAutofit/>
          </a:bodyPr>
          <a:lstStyle/>
          <a:p>
            <a:endParaRPr lang="id-ID"/>
          </a:p>
        </p:txBody>
      </p:sp>
      <p:sp>
        <p:nvSpPr>
          <p:cNvPr id="16" name="Picture Placeholder 15"/>
          <p:cNvSpPr>
            <a:spLocks noGrp="1"/>
          </p:cNvSpPr>
          <p:nvPr>
            <p:ph type="pic" sz="quarter" idx="15"/>
          </p:nvPr>
        </p:nvSpPr>
        <p:spPr>
          <a:xfrm>
            <a:off x="5890849" y="7009119"/>
            <a:ext cx="4074207" cy="4157112"/>
          </a:xfrm>
          <a:custGeom>
            <a:avLst/>
            <a:gdLst>
              <a:gd name="connsiteX0" fmla="*/ 0 w 4074207"/>
              <a:gd name="connsiteY0" fmla="*/ 0 h 4157112"/>
              <a:gd name="connsiteX1" fmla="*/ 4074207 w 4074207"/>
              <a:gd name="connsiteY1" fmla="*/ 0 h 4157112"/>
              <a:gd name="connsiteX2" fmla="*/ 4074207 w 4074207"/>
              <a:gd name="connsiteY2" fmla="*/ 4157112 h 4157112"/>
              <a:gd name="connsiteX3" fmla="*/ 0 w 4074207"/>
              <a:gd name="connsiteY3" fmla="*/ 4157112 h 4157112"/>
            </a:gdLst>
            <a:ahLst/>
            <a:cxnLst>
              <a:cxn ang="0">
                <a:pos x="connsiteX0" y="connsiteY0"/>
              </a:cxn>
              <a:cxn ang="0">
                <a:pos x="connsiteX1" y="connsiteY1"/>
              </a:cxn>
              <a:cxn ang="0">
                <a:pos x="connsiteX2" y="connsiteY2"/>
              </a:cxn>
              <a:cxn ang="0">
                <a:pos x="connsiteX3" y="connsiteY3"/>
              </a:cxn>
            </a:cxnLst>
            <a:rect l="l" t="t" r="r" b="b"/>
            <a:pathLst>
              <a:path w="4074207" h="4157112">
                <a:moveTo>
                  <a:pt x="0" y="0"/>
                </a:moveTo>
                <a:lnTo>
                  <a:pt x="4074207" y="0"/>
                </a:lnTo>
                <a:lnTo>
                  <a:pt x="4074207" y="4157112"/>
                </a:lnTo>
                <a:lnTo>
                  <a:pt x="0" y="4157112"/>
                </a:lnTo>
                <a:close/>
              </a:path>
            </a:pathLst>
          </a:custGeom>
          <a:solidFill>
            <a:schemeClr val="bg1">
              <a:lumMod val="95000"/>
            </a:schemeClr>
          </a:solidFill>
        </p:spPr>
        <p:txBody>
          <a:bodyPr wrap="square">
            <a:noAutofit/>
          </a:bodyPr>
          <a:lstStyle/>
          <a:p>
            <a:endParaRPr lang="id-ID"/>
          </a:p>
        </p:txBody>
      </p:sp>
      <p:sp>
        <p:nvSpPr>
          <p:cNvPr id="19" name="Picture Placeholder 18"/>
          <p:cNvSpPr>
            <a:spLocks noGrp="1"/>
          </p:cNvSpPr>
          <p:nvPr>
            <p:ph type="pic" sz="quarter" idx="16"/>
          </p:nvPr>
        </p:nvSpPr>
        <p:spPr>
          <a:xfrm>
            <a:off x="10105736" y="7009119"/>
            <a:ext cx="4074207" cy="4157112"/>
          </a:xfrm>
          <a:custGeom>
            <a:avLst/>
            <a:gdLst>
              <a:gd name="connsiteX0" fmla="*/ 0 w 4074207"/>
              <a:gd name="connsiteY0" fmla="*/ 0 h 4157112"/>
              <a:gd name="connsiteX1" fmla="*/ 4074207 w 4074207"/>
              <a:gd name="connsiteY1" fmla="*/ 0 h 4157112"/>
              <a:gd name="connsiteX2" fmla="*/ 4074207 w 4074207"/>
              <a:gd name="connsiteY2" fmla="*/ 4157112 h 4157112"/>
              <a:gd name="connsiteX3" fmla="*/ 0 w 4074207"/>
              <a:gd name="connsiteY3" fmla="*/ 4157112 h 4157112"/>
            </a:gdLst>
            <a:ahLst/>
            <a:cxnLst>
              <a:cxn ang="0">
                <a:pos x="connsiteX0" y="connsiteY0"/>
              </a:cxn>
              <a:cxn ang="0">
                <a:pos x="connsiteX1" y="connsiteY1"/>
              </a:cxn>
              <a:cxn ang="0">
                <a:pos x="connsiteX2" y="connsiteY2"/>
              </a:cxn>
              <a:cxn ang="0">
                <a:pos x="connsiteX3" y="connsiteY3"/>
              </a:cxn>
            </a:cxnLst>
            <a:rect l="l" t="t" r="r" b="b"/>
            <a:pathLst>
              <a:path w="4074207" h="4157112">
                <a:moveTo>
                  <a:pt x="0" y="0"/>
                </a:moveTo>
                <a:lnTo>
                  <a:pt x="4074207" y="0"/>
                </a:lnTo>
                <a:lnTo>
                  <a:pt x="4074207" y="4157112"/>
                </a:lnTo>
                <a:lnTo>
                  <a:pt x="0" y="4157112"/>
                </a:lnTo>
                <a:close/>
              </a:path>
            </a:pathLst>
          </a:custGeom>
          <a:solidFill>
            <a:schemeClr val="bg1">
              <a:lumMod val="95000"/>
            </a:schemeClr>
          </a:solidFill>
        </p:spPr>
        <p:txBody>
          <a:bodyPr wrap="square">
            <a:noAutofit/>
          </a:bodyPr>
          <a:lstStyle/>
          <a:p>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Picture Placeholder 9"/>
          <p:cNvSpPr>
            <a:spLocks noGrp="1"/>
          </p:cNvSpPr>
          <p:nvPr>
            <p:ph type="pic" sz="quarter" idx="13"/>
          </p:nvPr>
        </p:nvSpPr>
        <p:spPr>
          <a:xfrm>
            <a:off x="1675962" y="3992881"/>
            <a:ext cx="9754038" cy="5913120"/>
          </a:xfrm>
          <a:custGeom>
            <a:avLst/>
            <a:gdLst>
              <a:gd name="connsiteX0" fmla="*/ 0 w 9754038"/>
              <a:gd name="connsiteY0" fmla="*/ 0 h 5913120"/>
              <a:gd name="connsiteX1" fmla="*/ 9754038 w 9754038"/>
              <a:gd name="connsiteY1" fmla="*/ 0 h 5913120"/>
              <a:gd name="connsiteX2" fmla="*/ 9754038 w 9754038"/>
              <a:gd name="connsiteY2" fmla="*/ 5913120 h 5913120"/>
              <a:gd name="connsiteX3" fmla="*/ 0 w 9754038"/>
              <a:gd name="connsiteY3" fmla="*/ 5913120 h 5913120"/>
            </a:gdLst>
            <a:ahLst/>
            <a:cxnLst>
              <a:cxn ang="0">
                <a:pos x="connsiteX0" y="connsiteY0"/>
              </a:cxn>
              <a:cxn ang="0">
                <a:pos x="connsiteX1" y="connsiteY1"/>
              </a:cxn>
              <a:cxn ang="0">
                <a:pos x="connsiteX2" y="connsiteY2"/>
              </a:cxn>
              <a:cxn ang="0">
                <a:pos x="connsiteX3" y="connsiteY3"/>
              </a:cxn>
            </a:cxnLst>
            <a:rect l="l" t="t" r="r" b="b"/>
            <a:pathLst>
              <a:path w="9754038" h="5913120">
                <a:moveTo>
                  <a:pt x="0" y="0"/>
                </a:moveTo>
                <a:lnTo>
                  <a:pt x="9754038" y="0"/>
                </a:lnTo>
                <a:lnTo>
                  <a:pt x="9754038" y="5913120"/>
                </a:lnTo>
                <a:lnTo>
                  <a:pt x="0" y="5913120"/>
                </a:lnTo>
                <a:close/>
              </a:path>
            </a:pathLst>
          </a:custGeom>
          <a:solidFill>
            <a:schemeClr val="bg1">
              <a:lumMod val="95000"/>
            </a:schemeClr>
          </a:solidFill>
        </p:spPr>
        <p:txBody>
          <a:bodyPr wrap="square">
            <a:noAutofit/>
          </a:bodyPr>
          <a:lstStyle/>
          <a:p>
            <a:endParaRPr lang="id-ID"/>
          </a:p>
        </p:txBody>
      </p:sp>
      <p:sp>
        <p:nvSpPr>
          <p:cNvPr id="13" name="Picture Placeholder 12"/>
          <p:cNvSpPr>
            <a:spLocks noGrp="1"/>
          </p:cNvSpPr>
          <p:nvPr>
            <p:ph type="pic" sz="quarter" idx="14"/>
          </p:nvPr>
        </p:nvSpPr>
        <p:spPr>
          <a:xfrm>
            <a:off x="12947647" y="3992880"/>
            <a:ext cx="9754038" cy="5913120"/>
          </a:xfrm>
          <a:custGeom>
            <a:avLst/>
            <a:gdLst>
              <a:gd name="connsiteX0" fmla="*/ 0 w 9754038"/>
              <a:gd name="connsiteY0" fmla="*/ 0 h 5913120"/>
              <a:gd name="connsiteX1" fmla="*/ 9754038 w 9754038"/>
              <a:gd name="connsiteY1" fmla="*/ 0 h 5913120"/>
              <a:gd name="connsiteX2" fmla="*/ 9754038 w 9754038"/>
              <a:gd name="connsiteY2" fmla="*/ 5913120 h 5913120"/>
              <a:gd name="connsiteX3" fmla="*/ 0 w 9754038"/>
              <a:gd name="connsiteY3" fmla="*/ 5913120 h 5913120"/>
            </a:gdLst>
            <a:ahLst/>
            <a:cxnLst>
              <a:cxn ang="0">
                <a:pos x="connsiteX0" y="connsiteY0"/>
              </a:cxn>
              <a:cxn ang="0">
                <a:pos x="connsiteX1" y="connsiteY1"/>
              </a:cxn>
              <a:cxn ang="0">
                <a:pos x="connsiteX2" y="connsiteY2"/>
              </a:cxn>
              <a:cxn ang="0">
                <a:pos x="connsiteX3" y="connsiteY3"/>
              </a:cxn>
            </a:cxnLst>
            <a:rect l="l" t="t" r="r" b="b"/>
            <a:pathLst>
              <a:path w="9754038" h="5913120">
                <a:moveTo>
                  <a:pt x="0" y="0"/>
                </a:moveTo>
                <a:lnTo>
                  <a:pt x="9754038" y="0"/>
                </a:lnTo>
                <a:lnTo>
                  <a:pt x="9754038" y="5913120"/>
                </a:lnTo>
                <a:lnTo>
                  <a:pt x="0" y="5913120"/>
                </a:lnTo>
                <a:close/>
              </a:path>
            </a:pathLst>
          </a:custGeom>
          <a:solidFill>
            <a:schemeClr val="bg1">
              <a:lumMod val="95000"/>
            </a:schemeClr>
          </a:solidFill>
        </p:spPr>
        <p:txBody>
          <a:bodyPr wrap="square">
            <a:noAutofit/>
          </a:bodyPr>
          <a:lstStyle/>
          <a:p>
            <a:endParaRPr lang="id-ID"/>
          </a:p>
        </p:txBody>
      </p:sp>
      <p:sp>
        <p:nvSpPr>
          <p:cNvPr id="14"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5" name="Subtitle 2"/>
          <p:cNvSpPr>
            <a:spLocks noGrp="1"/>
          </p:cNvSpPr>
          <p:nvPr>
            <p:ph type="subTitle" idx="15"/>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7"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8"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1" name="Picture Placeholder 10"/>
          <p:cNvSpPr>
            <a:spLocks noGrp="1"/>
          </p:cNvSpPr>
          <p:nvPr>
            <p:ph type="pic" sz="quarter" idx="14"/>
          </p:nvPr>
        </p:nvSpPr>
        <p:spPr>
          <a:xfrm>
            <a:off x="17514223" y="3728849"/>
            <a:ext cx="5187462" cy="6847011"/>
          </a:xfrm>
          <a:custGeom>
            <a:avLst/>
            <a:gdLst>
              <a:gd name="connsiteX0" fmla="*/ 0 w 5187462"/>
              <a:gd name="connsiteY0" fmla="*/ 0 h 6847011"/>
              <a:gd name="connsiteX1" fmla="*/ 5187462 w 5187462"/>
              <a:gd name="connsiteY1" fmla="*/ 0 h 6847011"/>
              <a:gd name="connsiteX2" fmla="*/ 5187462 w 5187462"/>
              <a:gd name="connsiteY2" fmla="*/ 6847011 h 6847011"/>
              <a:gd name="connsiteX3" fmla="*/ 0 w 5187462"/>
              <a:gd name="connsiteY3" fmla="*/ 6847011 h 6847011"/>
            </a:gdLst>
            <a:ahLst/>
            <a:cxnLst>
              <a:cxn ang="0">
                <a:pos x="connsiteX0" y="connsiteY0"/>
              </a:cxn>
              <a:cxn ang="0">
                <a:pos x="connsiteX1" y="connsiteY1"/>
              </a:cxn>
              <a:cxn ang="0">
                <a:pos x="connsiteX2" y="connsiteY2"/>
              </a:cxn>
              <a:cxn ang="0">
                <a:pos x="connsiteX3" y="connsiteY3"/>
              </a:cxn>
            </a:cxnLst>
            <a:rect l="l" t="t" r="r" b="b"/>
            <a:pathLst>
              <a:path w="5187462" h="6847011">
                <a:moveTo>
                  <a:pt x="0" y="0"/>
                </a:moveTo>
                <a:lnTo>
                  <a:pt x="5187462" y="0"/>
                </a:lnTo>
                <a:lnTo>
                  <a:pt x="5187462" y="6847011"/>
                </a:lnTo>
                <a:lnTo>
                  <a:pt x="0" y="6847011"/>
                </a:lnTo>
                <a:close/>
              </a:path>
            </a:pathLst>
          </a:custGeom>
          <a:solidFill>
            <a:schemeClr val="bg1">
              <a:lumMod val="95000"/>
            </a:schemeClr>
          </a:solidFill>
        </p:spPr>
        <p:txBody>
          <a:bodyPr wrap="square">
            <a:noAutofit/>
          </a:bodyPr>
          <a:lstStyle/>
          <a:p>
            <a:endParaRPr lang="id-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1"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2"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5" name="Picture Placeholder 14"/>
          <p:cNvSpPr>
            <a:spLocks noGrp="1"/>
          </p:cNvSpPr>
          <p:nvPr>
            <p:ph type="pic" sz="quarter" idx="14"/>
          </p:nvPr>
        </p:nvSpPr>
        <p:spPr>
          <a:xfrm>
            <a:off x="2548483" y="5927294"/>
            <a:ext cx="2652685" cy="1591611"/>
          </a:xfrm>
          <a:custGeom>
            <a:avLst/>
            <a:gdLst>
              <a:gd name="connsiteX0" fmla="*/ 159161 w 2652685"/>
              <a:gd name="connsiteY0" fmla="*/ 0 h 1591611"/>
              <a:gd name="connsiteX1" fmla="*/ 2493524 w 2652685"/>
              <a:gd name="connsiteY1" fmla="*/ 0 h 1591611"/>
              <a:gd name="connsiteX2" fmla="*/ 2652685 w 2652685"/>
              <a:gd name="connsiteY2" fmla="*/ 159161 h 1591611"/>
              <a:gd name="connsiteX3" fmla="*/ 2652685 w 2652685"/>
              <a:gd name="connsiteY3" fmla="*/ 1432450 h 1591611"/>
              <a:gd name="connsiteX4" fmla="*/ 2493524 w 2652685"/>
              <a:gd name="connsiteY4" fmla="*/ 1591611 h 1591611"/>
              <a:gd name="connsiteX5" fmla="*/ 159161 w 2652685"/>
              <a:gd name="connsiteY5" fmla="*/ 1591611 h 1591611"/>
              <a:gd name="connsiteX6" fmla="*/ 0 w 2652685"/>
              <a:gd name="connsiteY6" fmla="*/ 1432450 h 1591611"/>
              <a:gd name="connsiteX7" fmla="*/ 0 w 2652685"/>
              <a:gd name="connsiteY7" fmla="*/ 159161 h 1591611"/>
              <a:gd name="connsiteX8" fmla="*/ 159161 w 2652685"/>
              <a:gd name="connsiteY8" fmla="*/ 0 h 159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685" h="1591611">
                <a:moveTo>
                  <a:pt x="159161" y="0"/>
                </a:moveTo>
                <a:lnTo>
                  <a:pt x="2493524" y="0"/>
                </a:lnTo>
                <a:cubicBezTo>
                  <a:pt x="2581426" y="0"/>
                  <a:pt x="2652685" y="71259"/>
                  <a:pt x="2652685" y="159161"/>
                </a:cubicBezTo>
                <a:lnTo>
                  <a:pt x="2652685" y="1432450"/>
                </a:lnTo>
                <a:cubicBezTo>
                  <a:pt x="2652685" y="1520352"/>
                  <a:pt x="2581426" y="1591611"/>
                  <a:pt x="2493524" y="1591611"/>
                </a:cubicBezTo>
                <a:lnTo>
                  <a:pt x="159161" y="1591611"/>
                </a:lnTo>
                <a:cubicBezTo>
                  <a:pt x="71259" y="1591611"/>
                  <a:pt x="0" y="1520352"/>
                  <a:pt x="0" y="1432450"/>
                </a:cubicBezTo>
                <a:lnTo>
                  <a:pt x="0" y="159161"/>
                </a:lnTo>
                <a:cubicBezTo>
                  <a:pt x="0" y="71259"/>
                  <a:pt x="71259" y="0"/>
                  <a:pt x="159161" y="0"/>
                </a:cubicBezTo>
                <a:close/>
              </a:path>
            </a:pathLst>
          </a:custGeom>
          <a:solidFill>
            <a:schemeClr val="bg1">
              <a:lumMod val="95000"/>
            </a:schemeClr>
          </a:solidFill>
        </p:spPr>
        <p:txBody>
          <a:bodyPr wrap="square">
            <a:noAutofit/>
          </a:bodyPr>
          <a:lstStyle/>
          <a:p>
            <a:endParaRPr lang="id-ID"/>
          </a:p>
        </p:txBody>
      </p:sp>
      <p:sp>
        <p:nvSpPr>
          <p:cNvPr id="18" name="Picture Placeholder 17"/>
          <p:cNvSpPr>
            <a:spLocks noGrp="1"/>
          </p:cNvSpPr>
          <p:nvPr>
            <p:ph type="pic" sz="quarter" idx="15"/>
          </p:nvPr>
        </p:nvSpPr>
        <p:spPr>
          <a:xfrm>
            <a:off x="9005860" y="7615647"/>
            <a:ext cx="2652685" cy="1591611"/>
          </a:xfrm>
          <a:custGeom>
            <a:avLst/>
            <a:gdLst>
              <a:gd name="connsiteX0" fmla="*/ 159161 w 2652685"/>
              <a:gd name="connsiteY0" fmla="*/ 0 h 1591611"/>
              <a:gd name="connsiteX1" fmla="*/ 2493524 w 2652685"/>
              <a:gd name="connsiteY1" fmla="*/ 0 h 1591611"/>
              <a:gd name="connsiteX2" fmla="*/ 2652685 w 2652685"/>
              <a:gd name="connsiteY2" fmla="*/ 159161 h 1591611"/>
              <a:gd name="connsiteX3" fmla="*/ 2652685 w 2652685"/>
              <a:gd name="connsiteY3" fmla="*/ 1432450 h 1591611"/>
              <a:gd name="connsiteX4" fmla="*/ 2493524 w 2652685"/>
              <a:gd name="connsiteY4" fmla="*/ 1591611 h 1591611"/>
              <a:gd name="connsiteX5" fmla="*/ 159161 w 2652685"/>
              <a:gd name="connsiteY5" fmla="*/ 1591611 h 1591611"/>
              <a:gd name="connsiteX6" fmla="*/ 0 w 2652685"/>
              <a:gd name="connsiteY6" fmla="*/ 1432450 h 1591611"/>
              <a:gd name="connsiteX7" fmla="*/ 0 w 2652685"/>
              <a:gd name="connsiteY7" fmla="*/ 159161 h 1591611"/>
              <a:gd name="connsiteX8" fmla="*/ 159161 w 2652685"/>
              <a:gd name="connsiteY8" fmla="*/ 0 h 159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685" h="1591611">
                <a:moveTo>
                  <a:pt x="159161" y="0"/>
                </a:moveTo>
                <a:lnTo>
                  <a:pt x="2493524" y="0"/>
                </a:lnTo>
                <a:cubicBezTo>
                  <a:pt x="2581426" y="0"/>
                  <a:pt x="2652685" y="71259"/>
                  <a:pt x="2652685" y="159161"/>
                </a:cubicBezTo>
                <a:lnTo>
                  <a:pt x="2652685" y="1432450"/>
                </a:lnTo>
                <a:cubicBezTo>
                  <a:pt x="2652685" y="1520352"/>
                  <a:pt x="2581426" y="1591611"/>
                  <a:pt x="2493524" y="1591611"/>
                </a:cubicBezTo>
                <a:lnTo>
                  <a:pt x="159161" y="1591611"/>
                </a:lnTo>
                <a:cubicBezTo>
                  <a:pt x="71259" y="1591611"/>
                  <a:pt x="0" y="1520352"/>
                  <a:pt x="0" y="1432450"/>
                </a:cubicBezTo>
                <a:lnTo>
                  <a:pt x="0" y="159161"/>
                </a:lnTo>
                <a:cubicBezTo>
                  <a:pt x="0" y="71259"/>
                  <a:pt x="71259" y="0"/>
                  <a:pt x="159161" y="0"/>
                </a:cubicBezTo>
                <a:close/>
              </a:path>
            </a:pathLst>
          </a:custGeom>
          <a:solidFill>
            <a:schemeClr val="bg1">
              <a:lumMod val="95000"/>
            </a:schemeClr>
          </a:solidFill>
        </p:spPr>
        <p:txBody>
          <a:bodyPr wrap="square">
            <a:noAutofit/>
          </a:bodyPr>
          <a:lstStyle/>
          <a:p>
            <a:endParaRPr lang="id-ID"/>
          </a:p>
        </p:txBody>
      </p:sp>
      <p:sp>
        <p:nvSpPr>
          <p:cNvPr id="21" name="Picture Placeholder 20"/>
          <p:cNvSpPr>
            <a:spLocks noGrp="1"/>
          </p:cNvSpPr>
          <p:nvPr>
            <p:ph type="pic" sz="quarter" idx="16"/>
          </p:nvPr>
        </p:nvSpPr>
        <p:spPr>
          <a:xfrm>
            <a:off x="12719619" y="4250561"/>
            <a:ext cx="2652685" cy="1591611"/>
          </a:xfrm>
          <a:custGeom>
            <a:avLst/>
            <a:gdLst>
              <a:gd name="connsiteX0" fmla="*/ 159161 w 2652685"/>
              <a:gd name="connsiteY0" fmla="*/ 0 h 1591611"/>
              <a:gd name="connsiteX1" fmla="*/ 2493524 w 2652685"/>
              <a:gd name="connsiteY1" fmla="*/ 0 h 1591611"/>
              <a:gd name="connsiteX2" fmla="*/ 2652685 w 2652685"/>
              <a:gd name="connsiteY2" fmla="*/ 159161 h 1591611"/>
              <a:gd name="connsiteX3" fmla="*/ 2652685 w 2652685"/>
              <a:gd name="connsiteY3" fmla="*/ 1432450 h 1591611"/>
              <a:gd name="connsiteX4" fmla="*/ 2493524 w 2652685"/>
              <a:gd name="connsiteY4" fmla="*/ 1591611 h 1591611"/>
              <a:gd name="connsiteX5" fmla="*/ 159161 w 2652685"/>
              <a:gd name="connsiteY5" fmla="*/ 1591611 h 1591611"/>
              <a:gd name="connsiteX6" fmla="*/ 0 w 2652685"/>
              <a:gd name="connsiteY6" fmla="*/ 1432450 h 1591611"/>
              <a:gd name="connsiteX7" fmla="*/ 0 w 2652685"/>
              <a:gd name="connsiteY7" fmla="*/ 159161 h 1591611"/>
              <a:gd name="connsiteX8" fmla="*/ 159161 w 2652685"/>
              <a:gd name="connsiteY8" fmla="*/ 0 h 159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685" h="1591611">
                <a:moveTo>
                  <a:pt x="159161" y="0"/>
                </a:moveTo>
                <a:lnTo>
                  <a:pt x="2493524" y="0"/>
                </a:lnTo>
                <a:cubicBezTo>
                  <a:pt x="2581426" y="0"/>
                  <a:pt x="2652685" y="71259"/>
                  <a:pt x="2652685" y="159161"/>
                </a:cubicBezTo>
                <a:lnTo>
                  <a:pt x="2652685" y="1432450"/>
                </a:lnTo>
                <a:cubicBezTo>
                  <a:pt x="2652685" y="1520352"/>
                  <a:pt x="2581426" y="1591611"/>
                  <a:pt x="2493524" y="1591611"/>
                </a:cubicBezTo>
                <a:lnTo>
                  <a:pt x="159161" y="1591611"/>
                </a:lnTo>
                <a:cubicBezTo>
                  <a:pt x="71259" y="1591611"/>
                  <a:pt x="0" y="1520352"/>
                  <a:pt x="0" y="1432450"/>
                </a:cubicBezTo>
                <a:lnTo>
                  <a:pt x="0" y="159161"/>
                </a:lnTo>
                <a:cubicBezTo>
                  <a:pt x="0" y="71259"/>
                  <a:pt x="71259" y="0"/>
                  <a:pt x="159161" y="0"/>
                </a:cubicBezTo>
                <a:close/>
              </a:path>
            </a:pathLst>
          </a:custGeom>
          <a:solidFill>
            <a:schemeClr val="bg1">
              <a:lumMod val="95000"/>
            </a:schemeClr>
          </a:solidFill>
        </p:spPr>
        <p:txBody>
          <a:bodyPr wrap="square">
            <a:noAutofit/>
          </a:bodyPr>
          <a:lstStyle/>
          <a:p>
            <a:endParaRPr lang="id-ID"/>
          </a:p>
        </p:txBody>
      </p:sp>
      <p:sp>
        <p:nvSpPr>
          <p:cNvPr id="24" name="Picture Placeholder 23"/>
          <p:cNvSpPr>
            <a:spLocks noGrp="1"/>
          </p:cNvSpPr>
          <p:nvPr>
            <p:ph type="pic" sz="quarter" idx="17"/>
          </p:nvPr>
        </p:nvSpPr>
        <p:spPr>
          <a:xfrm>
            <a:off x="12719619" y="8623305"/>
            <a:ext cx="2652685" cy="1591611"/>
          </a:xfrm>
          <a:custGeom>
            <a:avLst/>
            <a:gdLst>
              <a:gd name="connsiteX0" fmla="*/ 159161 w 2652685"/>
              <a:gd name="connsiteY0" fmla="*/ 0 h 1591611"/>
              <a:gd name="connsiteX1" fmla="*/ 2493524 w 2652685"/>
              <a:gd name="connsiteY1" fmla="*/ 0 h 1591611"/>
              <a:gd name="connsiteX2" fmla="*/ 2652685 w 2652685"/>
              <a:gd name="connsiteY2" fmla="*/ 159161 h 1591611"/>
              <a:gd name="connsiteX3" fmla="*/ 2652685 w 2652685"/>
              <a:gd name="connsiteY3" fmla="*/ 1432450 h 1591611"/>
              <a:gd name="connsiteX4" fmla="*/ 2493524 w 2652685"/>
              <a:gd name="connsiteY4" fmla="*/ 1591611 h 1591611"/>
              <a:gd name="connsiteX5" fmla="*/ 159161 w 2652685"/>
              <a:gd name="connsiteY5" fmla="*/ 1591611 h 1591611"/>
              <a:gd name="connsiteX6" fmla="*/ 0 w 2652685"/>
              <a:gd name="connsiteY6" fmla="*/ 1432450 h 1591611"/>
              <a:gd name="connsiteX7" fmla="*/ 0 w 2652685"/>
              <a:gd name="connsiteY7" fmla="*/ 159161 h 1591611"/>
              <a:gd name="connsiteX8" fmla="*/ 159161 w 2652685"/>
              <a:gd name="connsiteY8" fmla="*/ 0 h 159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685" h="1591611">
                <a:moveTo>
                  <a:pt x="159161" y="0"/>
                </a:moveTo>
                <a:lnTo>
                  <a:pt x="2493524" y="0"/>
                </a:lnTo>
                <a:cubicBezTo>
                  <a:pt x="2581426" y="0"/>
                  <a:pt x="2652685" y="71259"/>
                  <a:pt x="2652685" y="159161"/>
                </a:cubicBezTo>
                <a:lnTo>
                  <a:pt x="2652685" y="1432450"/>
                </a:lnTo>
                <a:cubicBezTo>
                  <a:pt x="2652685" y="1520352"/>
                  <a:pt x="2581426" y="1591611"/>
                  <a:pt x="2493524" y="1591611"/>
                </a:cubicBezTo>
                <a:lnTo>
                  <a:pt x="159161" y="1591611"/>
                </a:lnTo>
                <a:cubicBezTo>
                  <a:pt x="71259" y="1591611"/>
                  <a:pt x="0" y="1520352"/>
                  <a:pt x="0" y="1432450"/>
                </a:cubicBezTo>
                <a:lnTo>
                  <a:pt x="0" y="159161"/>
                </a:lnTo>
                <a:cubicBezTo>
                  <a:pt x="0" y="71259"/>
                  <a:pt x="71259" y="0"/>
                  <a:pt x="159161" y="0"/>
                </a:cubicBezTo>
                <a:close/>
              </a:path>
            </a:pathLst>
          </a:custGeom>
          <a:solidFill>
            <a:schemeClr val="bg1">
              <a:lumMod val="95000"/>
            </a:schemeClr>
          </a:solidFill>
        </p:spPr>
        <p:txBody>
          <a:bodyPr wrap="square">
            <a:noAutofit/>
          </a:bodyPr>
          <a:lstStyle/>
          <a:p>
            <a:endParaRPr lang="id-ID"/>
          </a:p>
        </p:txBody>
      </p:sp>
      <p:sp>
        <p:nvSpPr>
          <p:cNvPr id="27" name="Picture Placeholder 26"/>
          <p:cNvSpPr>
            <a:spLocks noGrp="1"/>
          </p:cNvSpPr>
          <p:nvPr>
            <p:ph type="pic" sz="quarter" idx="18"/>
          </p:nvPr>
        </p:nvSpPr>
        <p:spPr>
          <a:xfrm>
            <a:off x="16432863" y="10305848"/>
            <a:ext cx="2652685" cy="1591611"/>
          </a:xfrm>
          <a:custGeom>
            <a:avLst/>
            <a:gdLst>
              <a:gd name="connsiteX0" fmla="*/ 159161 w 2652685"/>
              <a:gd name="connsiteY0" fmla="*/ 0 h 1591611"/>
              <a:gd name="connsiteX1" fmla="*/ 2493523 w 2652685"/>
              <a:gd name="connsiteY1" fmla="*/ 0 h 1591611"/>
              <a:gd name="connsiteX2" fmla="*/ 2652685 w 2652685"/>
              <a:gd name="connsiteY2" fmla="*/ 159161 h 1591611"/>
              <a:gd name="connsiteX3" fmla="*/ 2652685 w 2652685"/>
              <a:gd name="connsiteY3" fmla="*/ 1432450 h 1591611"/>
              <a:gd name="connsiteX4" fmla="*/ 2493523 w 2652685"/>
              <a:gd name="connsiteY4" fmla="*/ 1591611 h 1591611"/>
              <a:gd name="connsiteX5" fmla="*/ 159161 w 2652685"/>
              <a:gd name="connsiteY5" fmla="*/ 1591611 h 1591611"/>
              <a:gd name="connsiteX6" fmla="*/ 0 w 2652685"/>
              <a:gd name="connsiteY6" fmla="*/ 1432450 h 1591611"/>
              <a:gd name="connsiteX7" fmla="*/ 0 w 2652685"/>
              <a:gd name="connsiteY7" fmla="*/ 159161 h 1591611"/>
              <a:gd name="connsiteX8" fmla="*/ 159161 w 2652685"/>
              <a:gd name="connsiteY8" fmla="*/ 0 h 159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685" h="1591611">
                <a:moveTo>
                  <a:pt x="159161" y="0"/>
                </a:moveTo>
                <a:lnTo>
                  <a:pt x="2493523" y="0"/>
                </a:lnTo>
                <a:cubicBezTo>
                  <a:pt x="2581425" y="0"/>
                  <a:pt x="2652685" y="71259"/>
                  <a:pt x="2652685" y="159161"/>
                </a:cubicBezTo>
                <a:lnTo>
                  <a:pt x="2652685" y="1432450"/>
                </a:lnTo>
                <a:cubicBezTo>
                  <a:pt x="2652685" y="1520352"/>
                  <a:pt x="2581425" y="1591611"/>
                  <a:pt x="2493523" y="1591611"/>
                </a:cubicBezTo>
                <a:lnTo>
                  <a:pt x="159161" y="1591611"/>
                </a:lnTo>
                <a:cubicBezTo>
                  <a:pt x="71259" y="1591611"/>
                  <a:pt x="0" y="1520352"/>
                  <a:pt x="0" y="1432450"/>
                </a:cubicBezTo>
                <a:lnTo>
                  <a:pt x="0" y="159161"/>
                </a:lnTo>
                <a:cubicBezTo>
                  <a:pt x="0" y="71259"/>
                  <a:pt x="71259" y="0"/>
                  <a:pt x="159161" y="0"/>
                </a:cubicBezTo>
                <a:close/>
              </a:path>
            </a:pathLst>
          </a:custGeom>
          <a:solidFill>
            <a:schemeClr val="bg1">
              <a:lumMod val="95000"/>
            </a:schemeClr>
          </a:solidFill>
        </p:spPr>
        <p:txBody>
          <a:bodyPr wrap="square">
            <a:noAutofit/>
          </a:bodyPr>
          <a:lstStyle/>
          <a:p>
            <a:endParaRPr lang="id-I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10"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11"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4" name="Picture Placeholder 13"/>
          <p:cNvSpPr>
            <a:spLocks noGrp="1"/>
          </p:cNvSpPr>
          <p:nvPr>
            <p:ph type="pic" sz="quarter" idx="14"/>
          </p:nvPr>
        </p:nvSpPr>
        <p:spPr>
          <a:xfrm>
            <a:off x="13281503" y="3337919"/>
            <a:ext cx="4483648" cy="4467314"/>
          </a:xfrm>
          <a:custGeom>
            <a:avLst/>
            <a:gdLst>
              <a:gd name="connsiteX0" fmla="*/ 0 w 4483648"/>
              <a:gd name="connsiteY0" fmla="*/ 0 h 4467314"/>
              <a:gd name="connsiteX1" fmla="*/ 4483648 w 4483648"/>
              <a:gd name="connsiteY1" fmla="*/ 0 h 4467314"/>
              <a:gd name="connsiteX2" fmla="*/ 4483648 w 4483648"/>
              <a:gd name="connsiteY2" fmla="*/ 4467314 h 4467314"/>
              <a:gd name="connsiteX3" fmla="*/ 0 w 4483648"/>
              <a:gd name="connsiteY3" fmla="*/ 4467314 h 4467314"/>
            </a:gdLst>
            <a:ahLst/>
            <a:cxnLst>
              <a:cxn ang="0">
                <a:pos x="connsiteX0" y="connsiteY0"/>
              </a:cxn>
              <a:cxn ang="0">
                <a:pos x="connsiteX1" y="connsiteY1"/>
              </a:cxn>
              <a:cxn ang="0">
                <a:pos x="connsiteX2" y="connsiteY2"/>
              </a:cxn>
              <a:cxn ang="0">
                <a:pos x="connsiteX3" y="connsiteY3"/>
              </a:cxn>
            </a:cxnLst>
            <a:rect l="l" t="t" r="r" b="b"/>
            <a:pathLst>
              <a:path w="4483648" h="4467314">
                <a:moveTo>
                  <a:pt x="0" y="0"/>
                </a:moveTo>
                <a:lnTo>
                  <a:pt x="4483648" y="0"/>
                </a:lnTo>
                <a:lnTo>
                  <a:pt x="4483648" y="4467314"/>
                </a:lnTo>
                <a:lnTo>
                  <a:pt x="0" y="4467314"/>
                </a:lnTo>
                <a:close/>
              </a:path>
            </a:pathLst>
          </a:custGeom>
          <a:solidFill>
            <a:schemeClr val="bg1">
              <a:lumMod val="95000"/>
            </a:schemeClr>
          </a:solidFill>
        </p:spPr>
        <p:txBody>
          <a:bodyPr wrap="square">
            <a:noAutofit/>
          </a:bodyPr>
          <a:lstStyle/>
          <a:p>
            <a:endParaRPr lang="id-ID"/>
          </a:p>
        </p:txBody>
      </p:sp>
      <p:sp>
        <p:nvSpPr>
          <p:cNvPr id="17" name="Picture Placeholder 16"/>
          <p:cNvSpPr>
            <a:spLocks noGrp="1"/>
          </p:cNvSpPr>
          <p:nvPr>
            <p:ph type="pic" sz="quarter" idx="15"/>
          </p:nvPr>
        </p:nvSpPr>
        <p:spPr>
          <a:xfrm>
            <a:off x="17853075" y="3337920"/>
            <a:ext cx="4483648" cy="4467314"/>
          </a:xfrm>
          <a:custGeom>
            <a:avLst/>
            <a:gdLst>
              <a:gd name="connsiteX0" fmla="*/ 0 w 4483648"/>
              <a:gd name="connsiteY0" fmla="*/ 0 h 4467314"/>
              <a:gd name="connsiteX1" fmla="*/ 4483648 w 4483648"/>
              <a:gd name="connsiteY1" fmla="*/ 0 h 4467314"/>
              <a:gd name="connsiteX2" fmla="*/ 4483648 w 4483648"/>
              <a:gd name="connsiteY2" fmla="*/ 4467314 h 4467314"/>
              <a:gd name="connsiteX3" fmla="*/ 0 w 4483648"/>
              <a:gd name="connsiteY3" fmla="*/ 4467314 h 4467314"/>
            </a:gdLst>
            <a:ahLst/>
            <a:cxnLst>
              <a:cxn ang="0">
                <a:pos x="connsiteX0" y="connsiteY0"/>
              </a:cxn>
              <a:cxn ang="0">
                <a:pos x="connsiteX1" y="connsiteY1"/>
              </a:cxn>
              <a:cxn ang="0">
                <a:pos x="connsiteX2" y="connsiteY2"/>
              </a:cxn>
              <a:cxn ang="0">
                <a:pos x="connsiteX3" y="connsiteY3"/>
              </a:cxn>
            </a:cxnLst>
            <a:rect l="l" t="t" r="r" b="b"/>
            <a:pathLst>
              <a:path w="4483648" h="4467314">
                <a:moveTo>
                  <a:pt x="0" y="0"/>
                </a:moveTo>
                <a:lnTo>
                  <a:pt x="4483648" y="0"/>
                </a:lnTo>
                <a:lnTo>
                  <a:pt x="4483648" y="4467314"/>
                </a:lnTo>
                <a:lnTo>
                  <a:pt x="0" y="4467314"/>
                </a:lnTo>
                <a:close/>
              </a:path>
            </a:pathLst>
          </a:custGeom>
          <a:solidFill>
            <a:schemeClr val="bg1">
              <a:lumMod val="95000"/>
            </a:schemeClr>
          </a:solidFill>
        </p:spPr>
        <p:txBody>
          <a:bodyPr wrap="square">
            <a:noAutofit/>
          </a:bodyPr>
          <a:lstStyle/>
          <a:p>
            <a:endParaRPr lang="id-ID"/>
          </a:p>
        </p:txBody>
      </p:sp>
      <p:sp>
        <p:nvSpPr>
          <p:cNvPr id="20" name="Picture Placeholder 19"/>
          <p:cNvSpPr>
            <a:spLocks noGrp="1"/>
          </p:cNvSpPr>
          <p:nvPr>
            <p:ph type="pic" sz="quarter" idx="16"/>
          </p:nvPr>
        </p:nvSpPr>
        <p:spPr>
          <a:xfrm>
            <a:off x="13281503" y="7893159"/>
            <a:ext cx="4483648" cy="4467314"/>
          </a:xfrm>
          <a:custGeom>
            <a:avLst/>
            <a:gdLst>
              <a:gd name="connsiteX0" fmla="*/ 0 w 4483648"/>
              <a:gd name="connsiteY0" fmla="*/ 0 h 4467314"/>
              <a:gd name="connsiteX1" fmla="*/ 4483648 w 4483648"/>
              <a:gd name="connsiteY1" fmla="*/ 0 h 4467314"/>
              <a:gd name="connsiteX2" fmla="*/ 4483648 w 4483648"/>
              <a:gd name="connsiteY2" fmla="*/ 4467314 h 4467314"/>
              <a:gd name="connsiteX3" fmla="*/ 0 w 4483648"/>
              <a:gd name="connsiteY3" fmla="*/ 4467314 h 4467314"/>
            </a:gdLst>
            <a:ahLst/>
            <a:cxnLst>
              <a:cxn ang="0">
                <a:pos x="connsiteX0" y="connsiteY0"/>
              </a:cxn>
              <a:cxn ang="0">
                <a:pos x="connsiteX1" y="connsiteY1"/>
              </a:cxn>
              <a:cxn ang="0">
                <a:pos x="connsiteX2" y="connsiteY2"/>
              </a:cxn>
              <a:cxn ang="0">
                <a:pos x="connsiteX3" y="connsiteY3"/>
              </a:cxn>
            </a:cxnLst>
            <a:rect l="l" t="t" r="r" b="b"/>
            <a:pathLst>
              <a:path w="4483648" h="4467314">
                <a:moveTo>
                  <a:pt x="0" y="0"/>
                </a:moveTo>
                <a:lnTo>
                  <a:pt x="4483648" y="0"/>
                </a:lnTo>
                <a:lnTo>
                  <a:pt x="4483648" y="4467314"/>
                </a:lnTo>
                <a:lnTo>
                  <a:pt x="0" y="4467314"/>
                </a:lnTo>
                <a:close/>
              </a:path>
            </a:pathLst>
          </a:custGeom>
          <a:solidFill>
            <a:schemeClr val="bg1">
              <a:lumMod val="95000"/>
            </a:schemeClr>
          </a:solidFill>
        </p:spPr>
        <p:txBody>
          <a:bodyPr wrap="square">
            <a:noAutofit/>
          </a:bodyPr>
          <a:lstStyle/>
          <a:p>
            <a:endParaRPr lang="id-ID"/>
          </a:p>
        </p:txBody>
      </p:sp>
      <p:sp>
        <p:nvSpPr>
          <p:cNvPr id="23" name="Picture Placeholder 22"/>
          <p:cNvSpPr>
            <a:spLocks noGrp="1"/>
          </p:cNvSpPr>
          <p:nvPr>
            <p:ph type="pic" sz="quarter" idx="17"/>
          </p:nvPr>
        </p:nvSpPr>
        <p:spPr>
          <a:xfrm>
            <a:off x="17853075" y="7893159"/>
            <a:ext cx="4483648" cy="4467314"/>
          </a:xfrm>
          <a:custGeom>
            <a:avLst/>
            <a:gdLst>
              <a:gd name="connsiteX0" fmla="*/ 0 w 4483648"/>
              <a:gd name="connsiteY0" fmla="*/ 0 h 4467314"/>
              <a:gd name="connsiteX1" fmla="*/ 4483648 w 4483648"/>
              <a:gd name="connsiteY1" fmla="*/ 0 h 4467314"/>
              <a:gd name="connsiteX2" fmla="*/ 4483648 w 4483648"/>
              <a:gd name="connsiteY2" fmla="*/ 4467314 h 4467314"/>
              <a:gd name="connsiteX3" fmla="*/ 0 w 4483648"/>
              <a:gd name="connsiteY3" fmla="*/ 4467314 h 4467314"/>
            </a:gdLst>
            <a:ahLst/>
            <a:cxnLst>
              <a:cxn ang="0">
                <a:pos x="connsiteX0" y="connsiteY0"/>
              </a:cxn>
              <a:cxn ang="0">
                <a:pos x="connsiteX1" y="connsiteY1"/>
              </a:cxn>
              <a:cxn ang="0">
                <a:pos x="connsiteX2" y="connsiteY2"/>
              </a:cxn>
              <a:cxn ang="0">
                <a:pos x="connsiteX3" y="connsiteY3"/>
              </a:cxn>
            </a:cxnLst>
            <a:rect l="l" t="t" r="r" b="b"/>
            <a:pathLst>
              <a:path w="4483648" h="4467314">
                <a:moveTo>
                  <a:pt x="0" y="0"/>
                </a:moveTo>
                <a:lnTo>
                  <a:pt x="4483648" y="0"/>
                </a:lnTo>
                <a:lnTo>
                  <a:pt x="4483648" y="4467314"/>
                </a:lnTo>
                <a:lnTo>
                  <a:pt x="0" y="4467314"/>
                </a:lnTo>
                <a:close/>
              </a:path>
            </a:pathLst>
          </a:custGeom>
          <a:solidFill>
            <a:schemeClr val="bg1">
              <a:lumMod val="95000"/>
            </a:schemeClr>
          </a:solidFill>
        </p:spPr>
        <p:txBody>
          <a:bodyPr wrap="square">
            <a:noAutofit/>
          </a:bodyPr>
          <a:lstStyle/>
          <a:p>
            <a:endParaRPr lang="id-I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a:prstGeom prst="rect">
            <a:avLst/>
          </a:prstGeom>
        </p:spPr>
        <p:txBody>
          <a:bodyPr anchor="b"/>
          <a:lstStyle>
            <a:lvl1pPr>
              <a:defRPr sz="11995"/>
            </a:lvl1pPr>
          </a:lstStyle>
          <a:p>
            <a:r>
              <a:rPr lang="en-US"/>
              <a:t>Click to edit Master title style</a:t>
            </a:r>
            <a:endParaRPr lang="en-US" dirty="0"/>
          </a:p>
        </p:txBody>
      </p:sp>
      <p:sp>
        <p:nvSpPr>
          <p:cNvPr id="3" name="Text Placeholder 2"/>
          <p:cNvSpPr>
            <a:spLocks noGrp="1"/>
          </p:cNvSpPr>
          <p:nvPr>
            <p:ph type="body" idx="1"/>
          </p:nvPr>
        </p:nvSpPr>
        <p:spPr>
          <a:xfrm>
            <a:off x="1663267" y="9178927"/>
            <a:ext cx="21025723"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165" indent="0">
              <a:buNone/>
              <a:defRPr sz="3600">
                <a:solidFill>
                  <a:schemeClr val="tx1">
                    <a:tint val="75000"/>
                  </a:schemeClr>
                </a:solidFill>
              </a:defRPr>
            </a:lvl3pPr>
            <a:lvl4pPr marL="2742565" indent="0">
              <a:buNone/>
              <a:defRPr sz="3200">
                <a:solidFill>
                  <a:schemeClr val="tx1">
                    <a:tint val="75000"/>
                  </a:schemeClr>
                </a:solidFill>
              </a:defRPr>
            </a:lvl4pPr>
            <a:lvl5pPr marL="3656965" indent="0">
              <a:buNone/>
              <a:defRPr sz="3200">
                <a:solidFill>
                  <a:schemeClr val="tx1">
                    <a:tint val="75000"/>
                  </a:schemeClr>
                </a:solidFill>
              </a:defRPr>
            </a:lvl5pPr>
            <a:lvl6pPr marL="4570730" indent="0">
              <a:buNone/>
              <a:defRPr sz="3200">
                <a:solidFill>
                  <a:schemeClr val="tx1">
                    <a:tint val="75000"/>
                  </a:schemeClr>
                </a:solidFill>
              </a:defRPr>
            </a:lvl6pPr>
            <a:lvl7pPr marL="5485130" indent="0">
              <a:buNone/>
              <a:defRPr sz="3200">
                <a:solidFill>
                  <a:schemeClr val="tx1">
                    <a:tint val="75000"/>
                  </a:schemeClr>
                </a:solidFill>
              </a:defRPr>
            </a:lvl7pPr>
            <a:lvl8pPr marL="6398895" indent="0">
              <a:buNone/>
              <a:defRPr sz="3200">
                <a:solidFill>
                  <a:schemeClr val="tx1">
                    <a:tint val="75000"/>
                  </a:schemeClr>
                </a:solidFill>
              </a:defRPr>
            </a:lvl8pPr>
            <a:lvl9pPr marL="7313295"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1060451"/>
            <a:ext cx="21025723" cy="971549"/>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675964" y="3651250"/>
            <a:ext cx="10360501" cy="87026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1185" y="3651250"/>
            <a:ext cx="10360501" cy="87026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FC331C-0CF1-43A4-9D4C-6CD8513E1125}" type="datetimeFigureOut">
              <a:rPr lang="en-AU" smtClean="0"/>
              <a:t>5/06/2023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679139" y="3362326"/>
            <a:ext cx="10312888" cy="1647824"/>
          </a:xfrm>
          <a:prstGeom prst="rect">
            <a:avLst/>
          </a:prstGeom>
        </p:spPr>
        <p:txBody>
          <a:bodyPr anchor="b"/>
          <a:lstStyle>
            <a:lvl1pPr marL="0" indent="0">
              <a:buNone/>
              <a:defRPr sz="4800" b="1"/>
            </a:lvl1pPr>
            <a:lvl2pPr marL="914400" indent="0">
              <a:buNone/>
              <a:defRPr sz="4000" b="1"/>
            </a:lvl2pPr>
            <a:lvl3pPr marL="1828165" indent="0">
              <a:buNone/>
              <a:defRPr sz="3600" b="1"/>
            </a:lvl3pPr>
            <a:lvl4pPr marL="2742565" indent="0">
              <a:buNone/>
              <a:defRPr sz="3200" b="1"/>
            </a:lvl4pPr>
            <a:lvl5pPr marL="3656965" indent="0">
              <a:buNone/>
              <a:defRPr sz="3200" b="1"/>
            </a:lvl5pPr>
            <a:lvl6pPr marL="4570730" indent="0">
              <a:buNone/>
              <a:defRPr sz="3200" b="1"/>
            </a:lvl6pPr>
            <a:lvl7pPr marL="5485130" indent="0">
              <a:buNone/>
              <a:defRPr sz="3200" b="1"/>
            </a:lvl7pPr>
            <a:lvl8pPr marL="6398895" indent="0">
              <a:buNone/>
              <a:defRPr sz="3200" b="1"/>
            </a:lvl8pPr>
            <a:lvl9pPr marL="7313295"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139" y="5010150"/>
            <a:ext cx="10312888" cy="73691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1186" y="3362326"/>
            <a:ext cx="10363676" cy="1647824"/>
          </a:xfrm>
          <a:prstGeom prst="rect">
            <a:avLst/>
          </a:prstGeom>
        </p:spPr>
        <p:txBody>
          <a:bodyPr anchor="b"/>
          <a:lstStyle>
            <a:lvl1pPr marL="0" indent="0">
              <a:buNone/>
              <a:defRPr sz="4800" b="1"/>
            </a:lvl1pPr>
            <a:lvl2pPr marL="914400" indent="0">
              <a:buNone/>
              <a:defRPr sz="4000" b="1"/>
            </a:lvl2pPr>
            <a:lvl3pPr marL="1828165" indent="0">
              <a:buNone/>
              <a:defRPr sz="3600" b="1"/>
            </a:lvl3pPr>
            <a:lvl4pPr marL="2742565" indent="0">
              <a:buNone/>
              <a:defRPr sz="3200" b="1"/>
            </a:lvl4pPr>
            <a:lvl5pPr marL="3656965" indent="0">
              <a:buNone/>
              <a:defRPr sz="3200" b="1"/>
            </a:lvl5pPr>
            <a:lvl6pPr marL="4570730" indent="0">
              <a:buNone/>
              <a:defRPr sz="3200" b="1"/>
            </a:lvl6pPr>
            <a:lvl7pPr marL="5485130" indent="0">
              <a:buNone/>
              <a:defRPr sz="3200" b="1"/>
            </a:lvl7pPr>
            <a:lvl8pPr marL="6398895" indent="0">
              <a:buNone/>
              <a:defRPr sz="3200" b="1"/>
            </a:lvl8pPr>
            <a:lvl9pPr marL="7313295"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1186" y="5010150"/>
            <a:ext cx="10363676" cy="73691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FC331C-0CF1-43A4-9D4C-6CD8513E1125}" type="datetimeFigureOut">
              <a:rPr lang="en-AU" smtClean="0"/>
              <a:t>5/06/2023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964" y="1060451"/>
            <a:ext cx="21025723" cy="971549"/>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7" name="Picture Placeholder 6"/>
          <p:cNvSpPr>
            <a:spLocks noGrp="1"/>
          </p:cNvSpPr>
          <p:nvPr>
            <p:ph type="pic" sz="quarter" idx="13"/>
          </p:nvPr>
        </p:nvSpPr>
        <p:spPr>
          <a:xfrm>
            <a:off x="7760677" y="0"/>
            <a:ext cx="16616973" cy="4267200"/>
          </a:xfrm>
          <a:prstGeom prst="rect">
            <a:avLst/>
          </a:prstGeom>
          <a:solidFill>
            <a:schemeClr val="bg1">
              <a:lumMod val="95000"/>
            </a:schemeClr>
          </a:solidFill>
        </p:spPr>
        <p:txBody>
          <a:bodyPr/>
          <a:lstStyle/>
          <a:p>
            <a:endParaRPr lang="id-ID"/>
          </a:p>
        </p:txBody>
      </p:sp>
      <p:sp>
        <p:nvSpPr>
          <p:cNvPr id="11" name="Picture Placeholder 10"/>
          <p:cNvSpPr>
            <a:spLocks noGrp="1"/>
          </p:cNvSpPr>
          <p:nvPr>
            <p:ph type="pic" sz="quarter" idx="14"/>
          </p:nvPr>
        </p:nvSpPr>
        <p:spPr>
          <a:xfrm>
            <a:off x="7760677" y="5181599"/>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p:spPr>
        <p:txBody>
          <a:bodyPr wrap="square">
            <a:noAutofit/>
          </a:bodyPr>
          <a:lstStyle/>
          <a:p>
            <a:endParaRPr lang="id-ID"/>
          </a:p>
        </p:txBody>
      </p:sp>
      <p:sp>
        <p:nvSpPr>
          <p:cNvPr id="14" name="Picture Placeholder 13"/>
          <p:cNvSpPr>
            <a:spLocks noGrp="1"/>
          </p:cNvSpPr>
          <p:nvPr>
            <p:ph type="pic" sz="quarter" idx="15"/>
          </p:nvPr>
        </p:nvSpPr>
        <p:spPr>
          <a:xfrm>
            <a:off x="12731263" y="5181598"/>
            <a:ext cx="4428149" cy="4853354"/>
          </a:xfrm>
          <a:custGeom>
            <a:avLst/>
            <a:gdLst>
              <a:gd name="connsiteX0" fmla="*/ 0 w 4428149"/>
              <a:gd name="connsiteY0" fmla="*/ 0 h 4853354"/>
              <a:gd name="connsiteX1" fmla="*/ 4428149 w 4428149"/>
              <a:gd name="connsiteY1" fmla="*/ 0 h 4853354"/>
              <a:gd name="connsiteX2" fmla="*/ 4428149 w 4428149"/>
              <a:gd name="connsiteY2" fmla="*/ 4853354 h 4853354"/>
              <a:gd name="connsiteX3" fmla="*/ 0 w 4428149"/>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9" h="4853354">
                <a:moveTo>
                  <a:pt x="0" y="0"/>
                </a:moveTo>
                <a:lnTo>
                  <a:pt x="4428149" y="0"/>
                </a:lnTo>
                <a:lnTo>
                  <a:pt x="4428149" y="4853354"/>
                </a:lnTo>
                <a:lnTo>
                  <a:pt x="0" y="4853354"/>
                </a:lnTo>
                <a:close/>
              </a:path>
            </a:pathLst>
          </a:custGeom>
          <a:solidFill>
            <a:schemeClr val="bg1">
              <a:lumMod val="95000"/>
            </a:schemeClr>
          </a:solidFill>
        </p:spPr>
        <p:txBody>
          <a:bodyPr wrap="square">
            <a:noAutofit/>
          </a:bodyPr>
          <a:lstStyle/>
          <a:p>
            <a:endParaRPr lang="id-ID"/>
          </a:p>
        </p:txBody>
      </p:sp>
      <p:sp>
        <p:nvSpPr>
          <p:cNvPr id="19" name="Picture Placeholder 18"/>
          <p:cNvSpPr>
            <a:spLocks noGrp="1"/>
          </p:cNvSpPr>
          <p:nvPr>
            <p:ph type="pic" sz="quarter" idx="16"/>
          </p:nvPr>
        </p:nvSpPr>
        <p:spPr>
          <a:xfrm>
            <a:off x="17701848" y="5216766"/>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p:spPr>
        <p:txBody>
          <a:bodyPr wrap="square">
            <a:noAutofit/>
          </a:bodyPr>
          <a:lstStyle/>
          <a:p>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1060451"/>
            <a:ext cx="21025723" cy="971549"/>
          </a:xfrm>
          <a:prstGeom prst="rect">
            <a:avLst/>
          </a:prstGeo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
        <p:nvSpPr>
          <p:cNvPr id="7" name="Subtitle 2"/>
          <p:cNvSpPr>
            <a:spLocks noGrp="1"/>
          </p:cNvSpPr>
          <p:nvPr>
            <p:ph type="subTitle" idx="13"/>
          </p:nvPr>
        </p:nvSpPr>
        <p:spPr>
          <a:xfrm>
            <a:off x="1675962" y="2032000"/>
            <a:ext cx="21025724" cy="682625"/>
          </a:xfrm>
          <a:prstGeom prst="rect">
            <a:avLst/>
          </a:prstGeom>
        </p:spPr>
        <p:txBody>
          <a:bodyPr>
            <a:noAutofit/>
          </a:bodyPr>
          <a:lstStyle>
            <a:lvl1pPr marL="0" indent="0" algn="l">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3677" y="1974851"/>
            <a:ext cx="12341185"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200"/>
            </a:lvl1pPr>
            <a:lvl2pPr marL="914400" indent="0">
              <a:buNone/>
              <a:defRPr sz="2800"/>
            </a:lvl2pPr>
            <a:lvl3pPr marL="1828165" indent="0">
              <a:buNone/>
              <a:defRPr sz="2400"/>
            </a:lvl3pPr>
            <a:lvl4pPr marL="2742565" indent="0">
              <a:buNone/>
              <a:defRPr sz="2000"/>
            </a:lvl4pPr>
            <a:lvl5pPr marL="3656965" indent="0">
              <a:buNone/>
              <a:defRPr sz="2000"/>
            </a:lvl5pPr>
            <a:lvl6pPr marL="4570730" indent="0">
              <a:buNone/>
              <a:defRPr sz="2000"/>
            </a:lvl6pPr>
            <a:lvl7pPr marL="5485130" indent="0">
              <a:buNone/>
              <a:defRPr sz="2000"/>
            </a:lvl7pPr>
            <a:lvl8pPr marL="6398895" indent="0">
              <a:buNone/>
              <a:defRPr sz="2000"/>
            </a:lvl8pPr>
            <a:lvl9pPr marL="7313295"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DFC331C-0CF1-43A4-9D4C-6CD8513E1125}" type="datetimeFigureOut">
              <a:rPr lang="en-AU" smtClean="0"/>
              <a:t>5/06/2023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3677" y="1974851"/>
            <a:ext cx="12341185" cy="9747250"/>
          </a:xfrm>
          <a:prstGeom prst="rect">
            <a:avLst/>
          </a:prstGeom>
        </p:spPr>
        <p:txBody>
          <a:bodyPr anchor="t"/>
          <a:lstStyle>
            <a:lvl1pPr marL="0" indent="0">
              <a:buNone/>
              <a:defRPr sz="6400"/>
            </a:lvl1pPr>
            <a:lvl2pPr marL="914400" indent="0">
              <a:buNone/>
              <a:defRPr sz="5600"/>
            </a:lvl2pPr>
            <a:lvl3pPr marL="1828165" indent="0">
              <a:buNone/>
              <a:defRPr sz="4800"/>
            </a:lvl3pPr>
            <a:lvl4pPr marL="2742565" indent="0">
              <a:buNone/>
              <a:defRPr sz="4000"/>
            </a:lvl4pPr>
            <a:lvl5pPr marL="3656965" indent="0">
              <a:buNone/>
              <a:defRPr sz="4000"/>
            </a:lvl5pPr>
            <a:lvl6pPr marL="4570730" indent="0">
              <a:buNone/>
              <a:defRPr sz="4000"/>
            </a:lvl6pPr>
            <a:lvl7pPr marL="5485130" indent="0">
              <a:buNone/>
              <a:defRPr sz="4000"/>
            </a:lvl7pPr>
            <a:lvl8pPr marL="6398895" indent="0">
              <a:buNone/>
              <a:defRPr sz="4000"/>
            </a:lvl8pPr>
            <a:lvl9pPr marL="7313295"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200"/>
            </a:lvl1pPr>
            <a:lvl2pPr marL="914400" indent="0">
              <a:buNone/>
              <a:defRPr sz="2800"/>
            </a:lvl2pPr>
            <a:lvl3pPr marL="1828165" indent="0">
              <a:buNone/>
              <a:defRPr sz="2400"/>
            </a:lvl3pPr>
            <a:lvl4pPr marL="2742565" indent="0">
              <a:buNone/>
              <a:defRPr sz="2000"/>
            </a:lvl4pPr>
            <a:lvl5pPr marL="3656965" indent="0">
              <a:buNone/>
              <a:defRPr sz="2000"/>
            </a:lvl5pPr>
            <a:lvl6pPr marL="4570730" indent="0">
              <a:buNone/>
              <a:defRPr sz="2000"/>
            </a:lvl6pPr>
            <a:lvl7pPr marL="5485130" indent="0">
              <a:buNone/>
              <a:defRPr sz="2000"/>
            </a:lvl7pPr>
            <a:lvl8pPr marL="6398895" indent="0">
              <a:buNone/>
              <a:defRPr sz="2000"/>
            </a:lvl8pPr>
            <a:lvl9pPr marL="7313295"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DFC331C-0CF1-43A4-9D4C-6CD8513E1125}" type="datetimeFigureOut">
              <a:rPr lang="en-AU" smtClean="0"/>
              <a:t>5/06/2023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964" y="1060451"/>
            <a:ext cx="21025723" cy="971549"/>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675964" y="3073400"/>
            <a:ext cx="21025723" cy="928052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5963" y="730250"/>
            <a:ext cx="15464572" cy="1162367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7" name="Title 1"/>
          <p:cNvSpPr>
            <a:spLocks noGrp="1"/>
          </p:cNvSpPr>
          <p:nvPr>
            <p:ph type="title"/>
          </p:nvPr>
        </p:nvSpPr>
        <p:spPr>
          <a:xfrm>
            <a:off x="1675964" y="1060451"/>
            <a:ext cx="21025723" cy="971549"/>
          </a:xfrm>
          <a:prstGeom prst="rect">
            <a:avLst/>
          </a:prstGeom>
        </p:spPr>
        <p:txBody>
          <a:bodyPr/>
          <a:lstStyle/>
          <a:p>
            <a:r>
              <a:rPr lang="en-US" dirty="0"/>
              <a:t>Click to edit Master title style</a:t>
            </a:r>
          </a:p>
        </p:txBody>
      </p:sp>
      <p:sp>
        <p:nvSpPr>
          <p:cNvPr id="8" name="Subtitle 2"/>
          <p:cNvSpPr>
            <a:spLocks noGrp="1"/>
          </p:cNvSpPr>
          <p:nvPr>
            <p:ph type="subTitle" idx="13"/>
          </p:nvPr>
        </p:nvSpPr>
        <p:spPr>
          <a:xfrm>
            <a:off x="1675962" y="2032000"/>
            <a:ext cx="21025724" cy="682625"/>
          </a:xfrm>
          <a:prstGeom prst="rect">
            <a:avLst/>
          </a:prstGeom>
        </p:spPr>
        <p:txBody>
          <a:bodyPr>
            <a:noAutofit/>
          </a:bodyPr>
          <a:lstStyle>
            <a:lvl1pPr marL="0" indent="0" algn="l">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1" name="Picture Placeholder 10"/>
          <p:cNvSpPr>
            <a:spLocks noGrp="1"/>
          </p:cNvSpPr>
          <p:nvPr>
            <p:ph type="pic" sz="quarter" idx="14"/>
          </p:nvPr>
        </p:nvSpPr>
        <p:spPr>
          <a:xfrm>
            <a:off x="2901258" y="3686174"/>
            <a:ext cx="4428148" cy="4853354"/>
          </a:xfrm>
          <a:custGeom>
            <a:avLst/>
            <a:gdLst>
              <a:gd name="connsiteX0" fmla="*/ 0 w 4428148"/>
              <a:gd name="connsiteY0" fmla="*/ 0 h 4853354"/>
              <a:gd name="connsiteX1" fmla="*/ 4428148 w 4428148"/>
              <a:gd name="connsiteY1" fmla="*/ 0 h 4853354"/>
              <a:gd name="connsiteX2" fmla="*/ 4428148 w 4428148"/>
              <a:gd name="connsiteY2" fmla="*/ 4853354 h 4853354"/>
              <a:gd name="connsiteX3" fmla="*/ 0 w 4428148"/>
              <a:gd name="connsiteY3" fmla="*/ 4853354 h 4853354"/>
            </a:gdLst>
            <a:ahLst/>
            <a:cxnLst>
              <a:cxn ang="0">
                <a:pos x="connsiteX0" y="connsiteY0"/>
              </a:cxn>
              <a:cxn ang="0">
                <a:pos x="connsiteX1" y="connsiteY1"/>
              </a:cxn>
              <a:cxn ang="0">
                <a:pos x="connsiteX2" y="connsiteY2"/>
              </a:cxn>
              <a:cxn ang="0">
                <a:pos x="connsiteX3" y="connsiteY3"/>
              </a:cxn>
            </a:cxnLst>
            <a:rect l="l" t="t" r="r" b="b"/>
            <a:pathLst>
              <a:path w="4428148" h="4853354">
                <a:moveTo>
                  <a:pt x="0" y="0"/>
                </a:moveTo>
                <a:lnTo>
                  <a:pt x="4428148" y="0"/>
                </a:lnTo>
                <a:lnTo>
                  <a:pt x="4428148" y="4853354"/>
                </a:lnTo>
                <a:lnTo>
                  <a:pt x="0" y="4853354"/>
                </a:lnTo>
                <a:close/>
              </a:path>
            </a:pathLst>
          </a:custGeom>
          <a:solidFill>
            <a:schemeClr val="bg1">
              <a:lumMod val="95000"/>
            </a:schemeClr>
          </a:solidFill>
        </p:spPr>
        <p:txBody>
          <a:bodyPr wrap="square">
            <a:noAutofit/>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
        <p:nvSpPr>
          <p:cNvPr id="7"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8" name="Picture Placeholder 7"/>
          <p:cNvSpPr>
            <a:spLocks noGrp="1"/>
          </p:cNvSpPr>
          <p:nvPr>
            <p:ph type="pic" sz="quarter" idx="14"/>
          </p:nvPr>
        </p:nvSpPr>
        <p:spPr>
          <a:xfrm>
            <a:off x="0" y="0"/>
            <a:ext cx="3868738" cy="13716000"/>
          </a:xfrm>
          <a:prstGeom prst="rect">
            <a:avLst/>
          </a:prstGeom>
          <a:solidFill>
            <a:schemeClr val="bg1">
              <a:lumMod val="95000"/>
            </a:schemeClr>
          </a:solidFill>
        </p:spPr>
        <p:txBody>
          <a:bodyPr/>
          <a:lstStyle/>
          <a:p>
            <a:endParaRPr lang="id-ID"/>
          </a:p>
        </p:txBody>
      </p:sp>
      <p:sp>
        <p:nvSpPr>
          <p:cNvPr id="9" name="Picture Placeholder 7"/>
          <p:cNvSpPr>
            <a:spLocks noGrp="1"/>
          </p:cNvSpPr>
          <p:nvPr>
            <p:ph type="pic" sz="quarter" idx="15" hasCustomPrompt="1"/>
          </p:nvPr>
        </p:nvSpPr>
        <p:spPr>
          <a:xfrm>
            <a:off x="-1" y="0"/>
            <a:ext cx="3868738" cy="13716000"/>
          </a:xfrm>
          <a:prstGeom prst="rect">
            <a:avLst/>
          </a:prstGeom>
          <a:solidFill>
            <a:schemeClr val="accent1">
              <a:alpha val="65000"/>
            </a:schemeClr>
          </a:solidFill>
        </p:spPr>
        <p:txBody>
          <a:bodyPr/>
          <a:lstStyle>
            <a:lvl1pPr algn="r">
              <a:defRPr/>
            </a:lvl1pPr>
          </a:lstStyle>
          <a:p>
            <a:r>
              <a:rPr lang="id-ID"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4" name="Date Placeholder 3"/>
          <p:cNvSpPr>
            <a:spLocks noGrp="1"/>
          </p:cNvSpPr>
          <p:nvPr>
            <p:ph type="dt" sz="half" idx="10"/>
          </p:nvPr>
        </p:nvSpPr>
        <p:spPr/>
        <p:txBody>
          <a:bodyPr/>
          <a:lstStyle/>
          <a:p>
            <a:fld id="{CDFC331C-0CF1-43A4-9D4C-6CD8513E1125}" type="datetimeFigureOut">
              <a:rPr lang="en-AU" smtClean="0"/>
              <a:t>5/06/2023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0AB4416-03C0-4DB5-AB5A-91406F54D85D}" type="slidenum">
              <a:rPr lang="en-AU" smtClean="0"/>
              <a:t>‹#›</a:t>
            </a:fld>
            <a:endParaRPr lang="en-AU"/>
          </a:p>
        </p:txBody>
      </p:sp>
      <p:sp>
        <p:nvSpPr>
          <p:cNvPr id="7"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18272342" y="-63184"/>
            <a:ext cx="6126382" cy="13779183"/>
          </a:xfrm>
          <a:custGeom>
            <a:avLst/>
            <a:gdLst>
              <a:gd name="connsiteX0" fmla="*/ 0 w 6126382"/>
              <a:gd name="connsiteY0" fmla="*/ 0 h 13779183"/>
              <a:gd name="connsiteX1" fmla="*/ 6126382 w 6126382"/>
              <a:gd name="connsiteY1" fmla="*/ 0 h 13779183"/>
              <a:gd name="connsiteX2" fmla="*/ 6126382 w 6126382"/>
              <a:gd name="connsiteY2" fmla="*/ 13779183 h 13779183"/>
              <a:gd name="connsiteX3" fmla="*/ 0 w 6126382"/>
              <a:gd name="connsiteY3" fmla="*/ 13779183 h 13779183"/>
            </a:gdLst>
            <a:ahLst/>
            <a:cxnLst>
              <a:cxn ang="0">
                <a:pos x="connsiteX0" y="connsiteY0"/>
              </a:cxn>
              <a:cxn ang="0">
                <a:pos x="connsiteX1" y="connsiteY1"/>
              </a:cxn>
              <a:cxn ang="0">
                <a:pos x="connsiteX2" y="connsiteY2"/>
              </a:cxn>
              <a:cxn ang="0">
                <a:pos x="connsiteX3" y="connsiteY3"/>
              </a:cxn>
            </a:cxnLst>
            <a:rect l="l" t="t" r="r" b="b"/>
            <a:pathLst>
              <a:path w="6126382" h="13779183">
                <a:moveTo>
                  <a:pt x="0" y="0"/>
                </a:moveTo>
                <a:lnTo>
                  <a:pt x="6126382" y="0"/>
                </a:lnTo>
                <a:lnTo>
                  <a:pt x="6126382" y="13779183"/>
                </a:lnTo>
                <a:lnTo>
                  <a:pt x="0" y="13779183"/>
                </a:lnTo>
                <a:close/>
              </a:path>
            </a:pathLst>
          </a:custGeom>
          <a:solidFill>
            <a:schemeClr val="bg1">
              <a:lumMod val="95000"/>
            </a:schemeClr>
          </a:solidFill>
        </p:spPr>
        <p:txBody>
          <a:bodyPr wrap="square">
            <a:noAutofit/>
          </a:bodyPr>
          <a:lstStyle/>
          <a:p>
            <a:endParaRPr lang="id-ID"/>
          </a:p>
        </p:txBody>
      </p:sp>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7"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8"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7"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8"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1" name="Picture Placeholder 10"/>
          <p:cNvSpPr>
            <a:spLocks noGrp="1"/>
          </p:cNvSpPr>
          <p:nvPr>
            <p:ph type="pic" sz="quarter" idx="14"/>
          </p:nvPr>
        </p:nvSpPr>
        <p:spPr>
          <a:xfrm>
            <a:off x="3579637" y="3686173"/>
            <a:ext cx="7018643" cy="6136794"/>
          </a:xfrm>
          <a:custGeom>
            <a:avLst/>
            <a:gdLst>
              <a:gd name="connsiteX0" fmla="*/ 0 w 7018643"/>
              <a:gd name="connsiteY0" fmla="*/ 0 h 6136794"/>
              <a:gd name="connsiteX1" fmla="*/ 7018643 w 7018643"/>
              <a:gd name="connsiteY1" fmla="*/ 0 h 6136794"/>
              <a:gd name="connsiteX2" fmla="*/ 7018643 w 7018643"/>
              <a:gd name="connsiteY2" fmla="*/ 6136794 h 6136794"/>
              <a:gd name="connsiteX3" fmla="*/ 0 w 7018643"/>
              <a:gd name="connsiteY3" fmla="*/ 6136794 h 6136794"/>
            </a:gdLst>
            <a:ahLst/>
            <a:cxnLst>
              <a:cxn ang="0">
                <a:pos x="connsiteX0" y="connsiteY0"/>
              </a:cxn>
              <a:cxn ang="0">
                <a:pos x="connsiteX1" y="connsiteY1"/>
              </a:cxn>
              <a:cxn ang="0">
                <a:pos x="connsiteX2" y="connsiteY2"/>
              </a:cxn>
              <a:cxn ang="0">
                <a:pos x="connsiteX3" y="connsiteY3"/>
              </a:cxn>
            </a:cxnLst>
            <a:rect l="l" t="t" r="r" b="b"/>
            <a:pathLst>
              <a:path w="7018643" h="6136794">
                <a:moveTo>
                  <a:pt x="0" y="0"/>
                </a:moveTo>
                <a:lnTo>
                  <a:pt x="7018643" y="0"/>
                </a:lnTo>
                <a:lnTo>
                  <a:pt x="7018643" y="6136794"/>
                </a:lnTo>
                <a:lnTo>
                  <a:pt x="0" y="6136794"/>
                </a:lnTo>
                <a:close/>
              </a:path>
            </a:pathLst>
          </a:custGeom>
          <a:solidFill>
            <a:schemeClr val="bg1">
              <a:lumMod val="95000"/>
            </a:schemeClr>
          </a:solidFill>
        </p:spPr>
        <p:txBody>
          <a:bodyPr wrap="square">
            <a:noAutofit/>
          </a:body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1"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0" name="Picture Placeholder 5"/>
          <p:cNvSpPr txBox="1"/>
          <p:nvPr userDrawn="1"/>
        </p:nvSpPr>
        <p:spPr>
          <a:xfrm>
            <a:off x="0" y="0"/>
            <a:ext cx="2313539" cy="9822968"/>
          </a:xfrm>
          <a:prstGeom prst="rect">
            <a:avLst/>
          </a:prstGeom>
          <a:solidFill>
            <a:schemeClr val="accent1"/>
          </a:solidFill>
        </p:spPr>
        <p:txBody>
          <a:bodyPr vert="horz" lIns="91440" tIns="45720" rIns="91440" bIns="45720" rtlCol="0">
            <a:normAutofit/>
          </a:bodyPr>
          <a:lstStyle/>
          <a:p>
            <a:endParaRPr lang="id-ID" dirty="0"/>
          </a:p>
        </p:txBody>
      </p:sp>
      <p:sp>
        <p:nvSpPr>
          <p:cNvPr id="3" name="Date Placeholder 2"/>
          <p:cNvSpPr>
            <a:spLocks noGrp="1"/>
          </p:cNvSpPr>
          <p:nvPr>
            <p:ph type="dt" sz="half" idx="10"/>
          </p:nvPr>
        </p:nvSpPr>
        <p:spPr/>
        <p:txBody>
          <a:bodyPr/>
          <a:lstStyle/>
          <a:p>
            <a:fld id="{CDFC331C-0CF1-43A4-9D4C-6CD8513E1125}" type="datetimeFigureOut">
              <a:rPr lang="en-AU" smtClean="0"/>
              <a:t>5/06/2023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0AB4416-03C0-4DB5-AB5A-91406F54D85D}" type="slidenum">
              <a:rPr lang="en-AU" smtClean="0"/>
              <a:t>‹#›</a:t>
            </a:fld>
            <a:endParaRPr lang="en-AU"/>
          </a:p>
        </p:txBody>
      </p:sp>
      <p:sp>
        <p:nvSpPr>
          <p:cNvPr id="8" name="Title 1"/>
          <p:cNvSpPr>
            <a:spLocks noGrp="1"/>
          </p:cNvSpPr>
          <p:nvPr>
            <p:ph type="title"/>
          </p:nvPr>
        </p:nvSpPr>
        <p:spPr>
          <a:xfrm>
            <a:off x="1675964" y="1060451"/>
            <a:ext cx="21025723" cy="971549"/>
          </a:xfrm>
          <a:prstGeom prst="rect">
            <a:avLst/>
          </a:prstGeom>
        </p:spPr>
        <p:txBody>
          <a:bodyPr/>
          <a:lstStyle>
            <a:lvl1pPr algn="ctr">
              <a:defRPr/>
            </a:lvl1pPr>
          </a:lstStyle>
          <a:p>
            <a:r>
              <a:rPr lang="en-US" dirty="0"/>
              <a:t>Click to edit Master title style</a:t>
            </a:r>
          </a:p>
        </p:txBody>
      </p:sp>
      <p:sp>
        <p:nvSpPr>
          <p:cNvPr id="9" name="Subtitle 2"/>
          <p:cNvSpPr>
            <a:spLocks noGrp="1"/>
          </p:cNvSpPr>
          <p:nvPr>
            <p:ph type="subTitle" idx="13"/>
          </p:nvPr>
        </p:nvSpPr>
        <p:spPr>
          <a:xfrm>
            <a:off x="1675962" y="2032000"/>
            <a:ext cx="21025724" cy="682625"/>
          </a:xfrm>
          <a:prstGeom prst="rect">
            <a:avLst/>
          </a:prstGeom>
        </p:spPr>
        <p:txBody>
          <a:bodyPr>
            <a:noAutofit/>
          </a:bodyPr>
          <a:lstStyle>
            <a:lvl1pPr marL="0" indent="0" algn="ctr">
              <a:buNone/>
              <a:defRPr sz="3200">
                <a:solidFill>
                  <a:schemeClr val="tx1">
                    <a:lumMod val="50000"/>
                    <a:lumOff val="50000"/>
                  </a:schemeClr>
                </a:solidFill>
              </a:defRPr>
            </a:lvl1pPr>
            <a:lvl2pPr marL="914400" indent="0" algn="ctr">
              <a:buNone/>
              <a:defRPr sz="4000"/>
            </a:lvl2pPr>
            <a:lvl3pPr marL="1828165" indent="0" algn="ctr">
              <a:buNone/>
              <a:defRPr sz="3600"/>
            </a:lvl3pPr>
            <a:lvl4pPr marL="2742565" indent="0" algn="ctr">
              <a:buNone/>
              <a:defRPr sz="3200"/>
            </a:lvl4pPr>
            <a:lvl5pPr marL="3656965" indent="0" algn="ctr">
              <a:buNone/>
              <a:defRPr sz="3200"/>
            </a:lvl5pPr>
            <a:lvl6pPr marL="4570730" indent="0" algn="ctr">
              <a:buNone/>
              <a:defRPr sz="3200"/>
            </a:lvl6pPr>
            <a:lvl7pPr marL="5485130" indent="0" algn="ctr">
              <a:buNone/>
              <a:defRPr sz="3200"/>
            </a:lvl7pPr>
            <a:lvl8pPr marL="6398895" indent="0" algn="ctr">
              <a:buNone/>
              <a:defRPr sz="3200"/>
            </a:lvl8pPr>
            <a:lvl9pPr marL="7313295" indent="0" algn="ctr">
              <a:buNone/>
              <a:defRPr sz="3200"/>
            </a:lvl9pPr>
          </a:lstStyle>
          <a:p>
            <a:r>
              <a:rPr lang="en-US" dirty="0"/>
              <a:t>Click to edit Master subtitle style</a:t>
            </a:r>
          </a:p>
        </p:txBody>
      </p:sp>
      <p:sp>
        <p:nvSpPr>
          <p:cNvPr id="12" name="Picture Placeholder 11"/>
          <p:cNvSpPr>
            <a:spLocks noGrp="1"/>
          </p:cNvSpPr>
          <p:nvPr>
            <p:ph type="pic" sz="quarter" idx="14" hasCustomPrompt="1"/>
          </p:nvPr>
        </p:nvSpPr>
        <p:spPr>
          <a:xfrm>
            <a:off x="2594898" y="3686173"/>
            <a:ext cx="3454210" cy="6136794"/>
          </a:xfrm>
          <a:custGeom>
            <a:avLst/>
            <a:gdLst>
              <a:gd name="connsiteX0" fmla="*/ 0 w 3454210"/>
              <a:gd name="connsiteY0" fmla="*/ 0 h 6136794"/>
              <a:gd name="connsiteX1" fmla="*/ 3454210 w 3454210"/>
              <a:gd name="connsiteY1" fmla="*/ 0 h 6136794"/>
              <a:gd name="connsiteX2" fmla="*/ 3454210 w 3454210"/>
              <a:gd name="connsiteY2" fmla="*/ 6136794 h 6136794"/>
              <a:gd name="connsiteX3" fmla="*/ 0 w 3454210"/>
              <a:gd name="connsiteY3" fmla="*/ 6136794 h 6136794"/>
            </a:gdLst>
            <a:ahLst/>
            <a:cxnLst>
              <a:cxn ang="0">
                <a:pos x="connsiteX0" y="connsiteY0"/>
              </a:cxn>
              <a:cxn ang="0">
                <a:pos x="connsiteX1" y="connsiteY1"/>
              </a:cxn>
              <a:cxn ang="0">
                <a:pos x="connsiteX2" y="connsiteY2"/>
              </a:cxn>
              <a:cxn ang="0">
                <a:pos x="connsiteX3" y="connsiteY3"/>
              </a:cxn>
            </a:cxnLst>
            <a:rect l="l" t="t" r="r" b="b"/>
            <a:pathLst>
              <a:path w="3454210" h="6136794">
                <a:moveTo>
                  <a:pt x="0" y="0"/>
                </a:moveTo>
                <a:lnTo>
                  <a:pt x="3454210" y="0"/>
                </a:lnTo>
                <a:lnTo>
                  <a:pt x="3454210" y="6136794"/>
                </a:lnTo>
                <a:lnTo>
                  <a:pt x="0" y="6136794"/>
                </a:lnTo>
                <a:close/>
              </a:path>
            </a:pathLst>
          </a:custGeom>
          <a:solidFill>
            <a:schemeClr val="bg1">
              <a:lumMod val="95000"/>
            </a:schemeClr>
          </a:solidFill>
        </p:spPr>
        <p:txBody>
          <a:bodyPr wrap="square">
            <a:noAutofit/>
          </a:bodyPr>
          <a:lstStyle>
            <a:lvl1pPr>
              <a:defRPr/>
            </a:lvl1pPr>
          </a:lstStyle>
          <a:p>
            <a:r>
              <a:rPr lang="id-ID" dirty="0"/>
              <a:t>pic</a:t>
            </a:r>
          </a:p>
        </p:txBody>
      </p:sp>
      <p:sp>
        <p:nvSpPr>
          <p:cNvPr id="15" name="Picture Placeholder 14"/>
          <p:cNvSpPr>
            <a:spLocks noGrp="1"/>
          </p:cNvSpPr>
          <p:nvPr>
            <p:ph type="pic" sz="quarter" idx="15" hasCustomPrompt="1"/>
          </p:nvPr>
        </p:nvSpPr>
        <p:spPr>
          <a:xfrm>
            <a:off x="6330469" y="3686174"/>
            <a:ext cx="3454210" cy="6136794"/>
          </a:xfrm>
          <a:custGeom>
            <a:avLst/>
            <a:gdLst>
              <a:gd name="connsiteX0" fmla="*/ 0 w 3454210"/>
              <a:gd name="connsiteY0" fmla="*/ 0 h 6136794"/>
              <a:gd name="connsiteX1" fmla="*/ 3454210 w 3454210"/>
              <a:gd name="connsiteY1" fmla="*/ 0 h 6136794"/>
              <a:gd name="connsiteX2" fmla="*/ 3454210 w 3454210"/>
              <a:gd name="connsiteY2" fmla="*/ 6136794 h 6136794"/>
              <a:gd name="connsiteX3" fmla="*/ 0 w 3454210"/>
              <a:gd name="connsiteY3" fmla="*/ 6136794 h 6136794"/>
            </a:gdLst>
            <a:ahLst/>
            <a:cxnLst>
              <a:cxn ang="0">
                <a:pos x="connsiteX0" y="connsiteY0"/>
              </a:cxn>
              <a:cxn ang="0">
                <a:pos x="connsiteX1" y="connsiteY1"/>
              </a:cxn>
              <a:cxn ang="0">
                <a:pos x="connsiteX2" y="connsiteY2"/>
              </a:cxn>
              <a:cxn ang="0">
                <a:pos x="connsiteX3" y="connsiteY3"/>
              </a:cxn>
            </a:cxnLst>
            <a:rect l="l" t="t" r="r" b="b"/>
            <a:pathLst>
              <a:path w="3454210" h="6136794">
                <a:moveTo>
                  <a:pt x="0" y="0"/>
                </a:moveTo>
                <a:lnTo>
                  <a:pt x="3454210" y="0"/>
                </a:lnTo>
                <a:lnTo>
                  <a:pt x="3454210" y="6136794"/>
                </a:lnTo>
                <a:lnTo>
                  <a:pt x="0" y="6136794"/>
                </a:lnTo>
                <a:close/>
              </a:path>
            </a:pathLst>
          </a:custGeom>
          <a:solidFill>
            <a:schemeClr val="bg1">
              <a:lumMod val="95000"/>
            </a:schemeClr>
          </a:solidFill>
        </p:spPr>
        <p:txBody>
          <a:bodyPr wrap="square">
            <a:noAutofit/>
          </a:bodyPr>
          <a:lstStyle>
            <a:lvl1pPr>
              <a:defRPr/>
            </a:lvl1pPr>
          </a:lstStyle>
          <a:p>
            <a:r>
              <a:rPr lang="id-ID" dirty="0"/>
              <a:t>pic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animBg="1"/>
      <p:bldP spid="15"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DFC331C-0CF1-43A4-9D4C-6CD8513E1125}" type="datetimeFigureOut">
              <a:rPr lang="en-AU" smtClean="0"/>
              <a:t>5/06/2023</a:t>
            </a:fld>
            <a:endParaRPr lang="en-AU"/>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50AB4416-03C0-4DB5-AB5A-91406F54D85D}"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xStyles>
    <p:titleStyle>
      <a:lvl1pPr algn="l" defTabSz="1828165" rtl="0" eaLnBrk="1" latinLnBrk="0" hangingPunct="1">
        <a:lnSpc>
          <a:spcPct val="90000"/>
        </a:lnSpc>
        <a:spcBef>
          <a:spcPct val="0"/>
        </a:spcBef>
        <a:buNone/>
        <a:defRPr sz="7200" kern="1200">
          <a:solidFill>
            <a:schemeClr val="tx1"/>
          </a:solidFill>
          <a:latin typeface="+mj-lt"/>
          <a:ea typeface="+mj-ea"/>
          <a:cs typeface="+mj-cs"/>
        </a:defRPr>
      </a:lvl1pPr>
    </p:titleStyle>
    <p:bodyStyle>
      <a:lvl1pPr marL="0" indent="0" algn="l" defTabSz="1828165" rtl="0" eaLnBrk="1" latinLnBrk="0" hangingPunct="1">
        <a:lnSpc>
          <a:spcPct val="90000"/>
        </a:lnSpc>
        <a:spcBef>
          <a:spcPts val="2000"/>
        </a:spcBef>
        <a:buFontTx/>
        <a:buNone/>
        <a:defRPr sz="2400" kern="1200">
          <a:solidFill>
            <a:schemeClr val="tx1"/>
          </a:solidFill>
          <a:latin typeface="+mn-lt"/>
          <a:ea typeface="+mn-ea"/>
          <a:cs typeface="+mn-cs"/>
        </a:defRPr>
      </a:lvl1pPr>
      <a:lvl2pPr marL="914400" indent="0" algn="l" defTabSz="1828165" rtl="0" eaLnBrk="1" latinLnBrk="0" hangingPunct="1">
        <a:lnSpc>
          <a:spcPct val="90000"/>
        </a:lnSpc>
        <a:spcBef>
          <a:spcPts val="1000"/>
        </a:spcBef>
        <a:buFontTx/>
        <a:buNone/>
        <a:defRPr sz="1800" kern="1200">
          <a:solidFill>
            <a:schemeClr val="tx1"/>
          </a:solidFill>
          <a:latin typeface="+mn-lt"/>
          <a:ea typeface="+mn-ea"/>
          <a:cs typeface="+mn-cs"/>
        </a:defRPr>
      </a:lvl2pPr>
      <a:lvl3pPr marL="1828165" indent="0" algn="l" defTabSz="1828165" rtl="0" eaLnBrk="1" latinLnBrk="0" hangingPunct="1">
        <a:lnSpc>
          <a:spcPct val="90000"/>
        </a:lnSpc>
        <a:spcBef>
          <a:spcPts val="1000"/>
        </a:spcBef>
        <a:buFontTx/>
        <a:buNone/>
        <a:defRPr sz="1400" kern="1200">
          <a:solidFill>
            <a:schemeClr val="tx1"/>
          </a:solidFill>
          <a:latin typeface="+mn-lt"/>
          <a:ea typeface="+mn-ea"/>
          <a:cs typeface="+mn-cs"/>
        </a:defRPr>
      </a:lvl3pPr>
      <a:lvl4pPr marL="2742565" indent="0" algn="l" defTabSz="1828165" rtl="0" eaLnBrk="1" latinLnBrk="0" hangingPunct="1">
        <a:lnSpc>
          <a:spcPct val="90000"/>
        </a:lnSpc>
        <a:spcBef>
          <a:spcPts val="1000"/>
        </a:spcBef>
        <a:buFontTx/>
        <a:buNone/>
        <a:defRPr sz="1200" kern="1200">
          <a:solidFill>
            <a:schemeClr val="tx1"/>
          </a:solidFill>
          <a:latin typeface="+mn-lt"/>
          <a:ea typeface="+mn-ea"/>
          <a:cs typeface="+mn-cs"/>
        </a:defRPr>
      </a:lvl4pPr>
      <a:lvl5pPr marL="3656965" indent="0" algn="l" defTabSz="1828165" rtl="0" eaLnBrk="1" latinLnBrk="0" hangingPunct="1">
        <a:lnSpc>
          <a:spcPct val="90000"/>
        </a:lnSpc>
        <a:spcBef>
          <a:spcPts val="1000"/>
        </a:spcBef>
        <a:buFontTx/>
        <a:buNone/>
        <a:defRPr sz="1200" kern="1200">
          <a:solidFill>
            <a:schemeClr val="tx1"/>
          </a:solidFill>
          <a:latin typeface="+mn-lt"/>
          <a:ea typeface="+mn-ea"/>
          <a:cs typeface="+mn-cs"/>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0730"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8895" algn="l" defTabSz="1828165" rtl="0" eaLnBrk="1" latinLnBrk="0" hangingPunct="1">
        <a:defRPr sz="3600" kern="1200">
          <a:solidFill>
            <a:schemeClr val="tx1"/>
          </a:solidFill>
          <a:latin typeface="+mn-lt"/>
          <a:ea typeface="+mn-ea"/>
          <a:cs typeface="+mn-cs"/>
        </a:defRPr>
      </a:lvl8pPr>
      <a:lvl9pPr marL="7313295" algn="l" defTabSz="182816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bilibili.com/video/BV1D44y1379h%0d" TargetMode="External"/><Relationship Id="rId5" Type="http://schemas.openxmlformats.org/officeDocument/2006/relationships/hyperlink" Target="https://coolshell.cn/articles/10804.html" TargetMode="External"/><Relationship Id="rId4" Type="http://schemas.openxmlformats.org/officeDocument/2006/relationships/hyperlink" Target="https://math.stackexchange.com/questions/3775478/number-of-ways-of-expressing-a-weight-as-a-sum-of-positive-root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JuliaCN/LeetCode.jl/pull/15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ubenlp/openai_api_call/pull/27"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iscourse.juliacn.com/" TargetMode="External"/><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leanprover.zulipchat.com/"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summer-ospp.ac.cn/org/projectlist?lang=zh&amp;pageNum=1&amp;pageSize=50"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hyperlink" Target="https://discourse.juliacn.com/t/topic/5576?u=rexwzh" TargetMode="External"/><Relationship Id="rId4" Type="http://schemas.openxmlformats.org/officeDocument/2006/relationships/hyperlink" Target="https://summer-ospp.ac.cn/help/stud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txBox="1"/>
          <p:nvPr/>
        </p:nvSpPr>
        <p:spPr>
          <a:xfrm>
            <a:off x="3248708" y="3988958"/>
            <a:ext cx="17880234" cy="1476375"/>
          </a:xfrm>
          <a:prstGeom prst="rect">
            <a:avLst/>
          </a:prstGeom>
          <a:noFill/>
        </p:spPr>
        <p:txBody>
          <a:bodyPr wrap="square" rtlCol="0">
            <a:spAutoFit/>
          </a:bodyPr>
          <a:lstStyle/>
          <a:p>
            <a:pPr algn="ctr"/>
            <a:r>
              <a:rPr lang="zh-CN" altLang="en-US" sz="9000"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开源协作：从受益者变成贡献者</a:t>
            </a:r>
          </a:p>
        </p:txBody>
      </p:sp>
      <p:sp>
        <p:nvSpPr>
          <p:cNvPr id="14" name="TextBox 3"/>
          <p:cNvSpPr txBox="1"/>
          <p:nvPr/>
        </p:nvSpPr>
        <p:spPr>
          <a:xfrm>
            <a:off x="10084435" y="7496175"/>
            <a:ext cx="4462780" cy="1198880"/>
          </a:xfrm>
          <a:prstGeom prst="rect">
            <a:avLst/>
          </a:prstGeom>
          <a:noFill/>
        </p:spPr>
        <p:txBody>
          <a:bodyPr wrap="square" rtlCol="0">
            <a:spAutoFit/>
          </a:bodyPr>
          <a:lstStyle/>
          <a:p>
            <a:pPr algn="ctr"/>
            <a:r>
              <a:rPr lang="zh-CN" altLang="en-US"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王至宏</a:t>
            </a:r>
          </a:p>
          <a:p>
            <a:pPr algn="ctr"/>
            <a:r>
              <a:rPr lang="en-US" altLang="zh-CN"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2023.06.05</a:t>
            </a:r>
          </a:p>
        </p:txBody>
      </p:sp>
      <p:sp>
        <p:nvSpPr>
          <p:cNvPr id="3" name="文本框 2"/>
          <p:cNvSpPr txBox="1"/>
          <p:nvPr/>
        </p:nvSpPr>
        <p:spPr>
          <a:xfrm>
            <a:off x="9406255" y="9081135"/>
            <a:ext cx="6160770" cy="1076325"/>
          </a:xfrm>
          <a:prstGeom prst="rect">
            <a:avLst/>
          </a:prstGeom>
          <a:noFill/>
        </p:spPr>
        <p:txBody>
          <a:bodyPr wrap="square" rtlCol="0" anchor="t">
            <a:spAutoFit/>
          </a:bodyPr>
          <a:lstStyle/>
          <a:p>
            <a:pPr algn="ctr"/>
            <a:r>
              <a:rPr lang="en-US" altLang="zh-CN" sz="3200"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GitHub:  RexWzh</a:t>
            </a:r>
          </a:p>
          <a:p>
            <a:pPr algn="ctr"/>
            <a:r>
              <a:rPr lang="en-US" altLang="zh-CN" sz="3200"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Blog: wzhecnu.cn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txBox="1"/>
          <p:nvPr/>
        </p:nvSpPr>
        <p:spPr>
          <a:xfrm>
            <a:off x="3248708" y="4998362"/>
            <a:ext cx="17880234" cy="2754600"/>
          </a:xfrm>
          <a:prstGeom prst="rect">
            <a:avLst/>
          </a:prstGeom>
          <a:noFill/>
        </p:spPr>
        <p:txBody>
          <a:bodyPr wrap="square" rtlCol="0">
            <a:spAutoFit/>
          </a:bodyPr>
          <a:lstStyle/>
          <a:p>
            <a:pPr algn="ctr"/>
            <a:r>
              <a:rPr lang="en-US" sz="17300" b="1" dirty="0">
                <a:solidFill>
                  <a:schemeClr val="tx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THANK YOU</a:t>
            </a:r>
            <a:endParaRPr lang="id-ID" sz="17300" b="1" dirty="0">
              <a:solidFill>
                <a:schemeClr val="tx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pic>
        <p:nvPicPr>
          <p:cNvPr id="9" name="图片 8"/>
          <p:cNvPicPr>
            <a:picLocks noChangeAspect="1"/>
          </p:cNvPicPr>
          <p:nvPr/>
        </p:nvPicPr>
        <p:blipFill>
          <a:blip r:embed="rId3"/>
          <a:stretch>
            <a:fillRect/>
          </a:stretch>
        </p:blipFill>
        <p:spPr>
          <a:xfrm>
            <a:off x="-1171504" y="6858000"/>
            <a:ext cx="26720658" cy="9209928"/>
          </a:xfrm>
          <a:prstGeom prst="rect">
            <a:avLst/>
          </a:prstGeom>
        </p:spPr>
      </p:pic>
      <p:pic>
        <p:nvPicPr>
          <p:cNvPr id="10" name="图片 9"/>
          <p:cNvPicPr>
            <a:picLocks noChangeAspect="1"/>
          </p:cNvPicPr>
          <p:nvPr/>
        </p:nvPicPr>
        <p:blipFill>
          <a:blip r:embed="rId4"/>
          <a:stretch>
            <a:fillRect/>
          </a:stretch>
        </p:blipFill>
        <p:spPr>
          <a:xfrm rot="1444600">
            <a:off x="-1460307" y="802071"/>
            <a:ext cx="4513442" cy="2725940"/>
          </a:xfrm>
          <a:prstGeom prst="rect">
            <a:avLst/>
          </a:prstGeom>
        </p:spPr>
      </p:pic>
      <p:pic>
        <p:nvPicPr>
          <p:cNvPr id="11" name="图片 10"/>
          <p:cNvPicPr>
            <a:picLocks noChangeAspect="1"/>
          </p:cNvPicPr>
          <p:nvPr/>
        </p:nvPicPr>
        <p:blipFill>
          <a:blip r:embed="rId5"/>
          <a:stretch>
            <a:fillRect/>
          </a:stretch>
        </p:blipFill>
        <p:spPr>
          <a:xfrm>
            <a:off x="22059346" y="-494132"/>
            <a:ext cx="4636608" cy="4773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rot="19966796">
            <a:off x="10612532" y="4250568"/>
            <a:ext cx="16666050" cy="9689561"/>
          </a:xfrm>
          <a:prstGeom prst="rect">
            <a:avLst/>
          </a:prstGeom>
        </p:spPr>
      </p:pic>
      <p:sp>
        <p:nvSpPr>
          <p:cNvPr id="4" name="TextBox 3"/>
          <p:cNvSpPr txBox="1"/>
          <p:nvPr/>
        </p:nvSpPr>
        <p:spPr>
          <a:xfrm>
            <a:off x="1741266" y="759093"/>
            <a:ext cx="12589317" cy="1322070"/>
          </a:xfrm>
          <a:prstGeom prst="rect">
            <a:avLst/>
          </a:prstGeom>
          <a:noFill/>
        </p:spPr>
        <p:txBody>
          <a:bodyPr wrap="square" rtlCol="0">
            <a:spAutoFit/>
          </a:bodyPr>
          <a:lstStyle/>
          <a:p>
            <a:r>
              <a:rPr lang="zh-CN" altLang="en-US" sz="80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目录</a:t>
            </a:r>
            <a:r>
              <a:rPr lang="en-US" altLang="zh-CN" sz="6000"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/contents</a:t>
            </a:r>
            <a:endParaRPr lang="id-ID" sz="6000"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endParaRPr>
          </a:p>
        </p:txBody>
      </p:sp>
      <p:sp>
        <p:nvSpPr>
          <p:cNvPr id="5" name="TextBox 3"/>
          <p:cNvSpPr txBox="1"/>
          <p:nvPr/>
        </p:nvSpPr>
        <p:spPr>
          <a:xfrm>
            <a:off x="1741266" y="3361323"/>
            <a:ext cx="12589317" cy="1198880"/>
          </a:xfrm>
          <a:prstGeom prst="rect">
            <a:avLst/>
          </a:prstGeom>
          <a:noFill/>
        </p:spPr>
        <p:txBody>
          <a:bodyPr wrap="square" rtlCol="0">
            <a:spAutoFit/>
          </a:bodyPr>
          <a:lstStyle/>
          <a:p>
            <a:r>
              <a:rPr lang="zh-CN" altLang="en-US" sz="72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① </a:t>
            </a:r>
            <a:r>
              <a:rPr lang="zh-CN" altLang="en-US" sz="60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开源的认识理解</a:t>
            </a:r>
          </a:p>
        </p:txBody>
      </p:sp>
      <p:sp>
        <p:nvSpPr>
          <p:cNvPr id="6" name="TextBox 3"/>
          <p:cNvSpPr txBox="1"/>
          <p:nvPr/>
        </p:nvSpPr>
        <p:spPr>
          <a:xfrm>
            <a:off x="1741266" y="5657671"/>
            <a:ext cx="12589317" cy="1198880"/>
          </a:xfrm>
          <a:prstGeom prst="rect">
            <a:avLst/>
          </a:prstGeom>
          <a:noFill/>
        </p:spPr>
        <p:txBody>
          <a:bodyPr wrap="square" rtlCol="0">
            <a:spAutoFit/>
          </a:bodyPr>
          <a:lstStyle/>
          <a:p>
            <a:r>
              <a:rPr lang="zh-CN" altLang="en-US" sz="72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② </a:t>
            </a:r>
            <a:r>
              <a:rPr lang="zh-CN" altLang="en-US" sz="60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项目经历和收获</a:t>
            </a:r>
          </a:p>
        </p:txBody>
      </p:sp>
      <p:sp>
        <p:nvSpPr>
          <p:cNvPr id="7" name="TextBox 3"/>
          <p:cNvSpPr txBox="1"/>
          <p:nvPr/>
        </p:nvSpPr>
        <p:spPr>
          <a:xfrm>
            <a:off x="1741266" y="7954732"/>
            <a:ext cx="12589317" cy="1198880"/>
          </a:xfrm>
          <a:prstGeom prst="rect">
            <a:avLst/>
          </a:prstGeom>
          <a:noFill/>
        </p:spPr>
        <p:txBody>
          <a:bodyPr wrap="square" rtlCol="0">
            <a:spAutoFit/>
          </a:bodyPr>
          <a:lstStyle/>
          <a:p>
            <a:r>
              <a:rPr lang="zh-CN" altLang="en-US" sz="72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③ </a:t>
            </a:r>
            <a:r>
              <a:rPr lang="zh-CN" altLang="en-US" sz="6000" b="1" dirty="0">
                <a:solidFill>
                  <a:schemeClr val="tx2"/>
                </a:solidFill>
                <a:latin typeface="华文楷体" panose="02010600040101010101" charset="-122"/>
                <a:ea typeface="华文楷体" panose="02010600040101010101" charset="-122"/>
                <a:cs typeface="华文楷体" panose="02010600040101010101" charset="-122"/>
                <a:sym typeface="字魂59号-创粗黑" panose="00000500000000000000" pitchFamily="2" charset="-122"/>
              </a:rPr>
              <a:t>参与开源的建议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自我介绍</a:t>
            </a:r>
          </a:p>
        </p:txBody>
      </p:sp>
      <p:sp>
        <p:nvSpPr>
          <p:cNvPr id="330" name="TextBox 329"/>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3</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sp>
        <p:nvSpPr>
          <p:cNvPr id="3" name="文本框 2"/>
          <p:cNvSpPr txBox="1"/>
          <p:nvPr/>
        </p:nvSpPr>
        <p:spPr>
          <a:xfrm>
            <a:off x="1905635" y="2735580"/>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rPr>
              <a:t>数学系基础数学</a:t>
            </a:r>
            <a:r>
              <a:rPr lang="en-US" altLang="zh-CN" sz="3200">
                <a:latin typeface="华文楷体" panose="02010600040101010101" charset="-122"/>
                <a:ea typeface="华文楷体" panose="02010600040101010101" charset="-122"/>
                <a:cs typeface="华文楷体" panose="02010600040101010101" charset="-122"/>
              </a:rPr>
              <a:t> =&gt; </a:t>
            </a:r>
            <a:r>
              <a:rPr lang="zh-CN" altLang="en-US" sz="3200">
                <a:latin typeface="华文楷体" panose="02010600040101010101" charset="-122"/>
                <a:ea typeface="华文楷体" panose="02010600040101010101" charset="-122"/>
                <a:cs typeface="华文楷体" panose="02010600040101010101" charset="-122"/>
              </a:rPr>
              <a:t>计算机系智能教育</a:t>
            </a:r>
          </a:p>
        </p:txBody>
      </p:sp>
      <p:sp>
        <p:nvSpPr>
          <p:cNvPr id="5" name="文本框 4"/>
          <p:cNvSpPr txBox="1"/>
          <p:nvPr/>
        </p:nvSpPr>
        <p:spPr>
          <a:xfrm>
            <a:off x="1905635" y="3387725"/>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sym typeface="+mn-ea"/>
              </a:rPr>
              <a:t>从</a:t>
            </a:r>
            <a:r>
              <a:rPr lang="en-US" altLang="zh-CN" sz="3200">
                <a:latin typeface="华文楷体" panose="02010600040101010101" charset="-122"/>
                <a:ea typeface="华文楷体" panose="02010600040101010101" charset="-122"/>
                <a:cs typeface="华文楷体" panose="02010600040101010101" charset="-122"/>
                <a:sym typeface="+mn-ea"/>
              </a:rPr>
              <a:t>21</a:t>
            </a:r>
            <a:r>
              <a:rPr lang="zh-CN" altLang="en-US" sz="3200">
                <a:latin typeface="华文楷体" panose="02010600040101010101" charset="-122"/>
                <a:ea typeface="华文楷体" panose="02010600040101010101" charset="-122"/>
                <a:cs typeface="华文楷体" panose="02010600040101010101" charset="-122"/>
                <a:sym typeface="+mn-ea"/>
              </a:rPr>
              <a:t>年底的</a:t>
            </a:r>
            <a:r>
              <a:rPr lang="en-US" altLang="zh-CN" sz="3200">
                <a:latin typeface="华文楷体" panose="02010600040101010101" charset="-122"/>
                <a:ea typeface="华文楷体" panose="02010600040101010101" charset="-122"/>
                <a:cs typeface="华文楷体" panose="02010600040101010101" charset="-122"/>
                <a:sym typeface="+mn-ea"/>
              </a:rPr>
              <a:t> Julia </a:t>
            </a:r>
            <a:r>
              <a:rPr lang="zh-CN" altLang="en-US" sz="3200">
                <a:latin typeface="华文楷体" panose="02010600040101010101" charset="-122"/>
                <a:ea typeface="华文楷体" panose="02010600040101010101" charset="-122"/>
                <a:cs typeface="华文楷体" panose="02010600040101010101" charset="-122"/>
                <a:sym typeface="+mn-ea"/>
              </a:rPr>
              <a:t>冬季会议开始接触开源</a:t>
            </a:r>
          </a:p>
        </p:txBody>
      </p:sp>
      <p:sp>
        <p:nvSpPr>
          <p:cNvPr id="14" name="文本框 13"/>
          <p:cNvSpPr txBox="1"/>
          <p:nvPr/>
        </p:nvSpPr>
        <p:spPr>
          <a:xfrm>
            <a:off x="1905635" y="4117975"/>
            <a:ext cx="13206095" cy="645160"/>
          </a:xfrm>
          <a:prstGeom prst="rect">
            <a:avLst/>
          </a:prstGeom>
          <a:noFill/>
        </p:spPr>
        <p:txBody>
          <a:bodyPr wrap="square" rtlCol="0">
            <a:spAutoFit/>
          </a:bodyPr>
          <a:lstStyle/>
          <a:p>
            <a:pPr indent="0">
              <a:buFont typeface="Wingdings" panose="05000000000000000000" charset="0"/>
              <a:buNone/>
            </a:pPr>
            <a:r>
              <a:rPr lang="zh-CN" altLang="en-US" b="1">
                <a:latin typeface="华文楷体" panose="02010600040101010101" charset="-122"/>
                <a:ea typeface="华文楷体" panose="02010600040101010101" charset="-122"/>
                <a:sym typeface="+mn-ea"/>
              </a:rPr>
              <a:t>接触开源前</a:t>
            </a:r>
          </a:p>
        </p:txBody>
      </p:sp>
      <p:sp>
        <p:nvSpPr>
          <p:cNvPr id="15" name="文本框 14"/>
          <p:cNvSpPr txBox="1"/>
          <p:nvPr/>
        </p:nvSpPr>
        <p:spPr>
          <a:xfrm>
            <a:off x="1905635" y="4909185"/>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sym typeface="+mn-ea"/>
              </a:rPr>
              <a:t>自己捣鼓数学领域的编程：</a:t>
            </a:r>
            <a:r>
              <a:rPr lang="en-US" altLang="zh-CN" sz="3200">
                <a:latin typeface="华文楷体" panose="02010600040101010101" charset="-122"/>
                <a:ea typeface="华文楷体" panose="02010600040101010101" charset="-122"/>
                <a:cs typeface="华文楷体" panose="02010600040101010101" charset="-122"/>
                <a:sym typeface="+mn-ea"/>
              </a:rPr>
              <a:t>Python/SageMath/Mathematica</a:t>
            </a:r>
            <a:endParaRPr lang="zh-CN" altLang="en-US" sz="3200">
              <a:latin typeface="华文楷体" panose="02010600040101010101" charset="-122"/>
              <a:ea typeface="华文楷体" panose="02010600040101010101" charset="-122"/>
              <a:cs typeface="华文楷体" panose="02010600040101010101" charset="-122"/>
              <a:sym typeface="+mn-ea"/>
            </a:endParaRPr>
          </a:p>
        </p:txBody>
      </p:sp>
      <p:sp>
        <p:nvSpPr>
          <p:cNvPr id="16" name="文本框 15"/>
          <p:cNvSpPr txBox="1"/>
          <p:nvPr/>
        </p:nvSpPr>
        <p:spPr>
          <a:xfrm>
            <a:off x="1905635" y="5538470"/>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sym typeface="+mn-ea"/>
              </a:rPr>
              <a:t>全国大学生数学竞赛省赛前五，决赛一等奖</a:t>
            </a:r>
          </a:p>
        </p:txBody>
      </p:sp>
      <p:sp>
        <p:nvSpPr>
          <p:cNvPr id="17" name="文本框 16"/>
          <p:cNvSpPr txBox="1"/>
          <p:nvPr/>
        </p:nvSpPr>
        <p:spPr>
          <a:xfrm>
            <a:off x="1905635" y="7427595"/>
            <a:ext cx="13206095" cy="645160"/>
          </a:xfrm>
          <a:prstGeom prst="rect">
            <a:avLst/>
          </a:prstGeom>
          <a:noFill/>
        </p:spPr>
        <p:txBody>
          <a:bodyPr wrap="square" rtlCol="0">
            <a:spAutoFit/>
          </a:bodyPr>
          <a:lstStyle/>
          <a:p>
            <a:pPr indent="0">
              <a:buFont typeface="Wingdings" panose="05000000000000000000" charset="0"/>
              <a:buNone/>
            </a:pPr>
            <a:r>
              <a:rPr lang="zh-CN" altLang="en-US" b="1">
                <a:latin typeface="华文楷体" panose="02010600040101010101" charset="-122"/>
                <a:ea typeface="华文楷体" panose="02010600040101010101" charset="-122"/>
                <a:sym typeface="+mn-ea"/>
              </a:rPr>
              <a:t>接触开源后</a:t>
            </a:r>
          </a:p>
        </p:txBody>
      </p:sp>
      <p:sp>
        <p:nvSpPr>
          <p:cNvPr id="18" name="文本框 17"/>
          <p:cNvSpPr txBox="1"/>
          <p:nvPr/>
        </p:nvSpPr>
        <p:spPr>
          <a:xfrm>
            <a:off x="1905635" y="8114665"/>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sym typeface="+mn-ea"/>
              </a:rPr>
              <a:t>参与</a:t>
            </a:r>
            <a:r>
              <a:rPr lang="en-US" altLang="zh-CN" sz="3200">
                <a:latin typeface="华文楷体" panose="02010600040101010101" charset="-122"/>
                <a:ea typeface="华文楷体" panose="02010600040101010101" charset="-122"/>
                <a:cs typeface="华文楷体" panose="02010600040101010101" charset="-122"/>
                <a:sym typeface="+mn-ea"/>
              </a:rPr>
              <a:t> OSPP</a:t>
            </a:r>
            <a:r>
              <a:rPr lang="zh-CN" altLang="en-US" sz="3200">
                <a:latin typeface="华文楷体" panose="02010600040101010101" charset="-122"/>
                <a:ea typeface="华文楷体" panose="02010600040101010101" charset="-122"/>
                <a:cs typeface="华文楷体" panose="02010600040101010101" charset="-122"/>
                <a:sym typeface="+mn-ea"/>
              </a:rPr>
              <a:t>’</a:t>
            </a:r>
            <a:r>
              <a:rPr lang="en-US" altLang="zh-CN" sz="3200">
                <a:latin typeface="华文楷体" panose="02010600040101010101" charset="-122"/>
                <a:ea typeface="华文楷体" panose="02010600040101010101" charset="-122"/>
                <a:cs typeface="华文楷体" panose="02010600040101010101" charset="-122"/>
                <a:sym typeface="+mn-ea"/>
              </a:rPr>
              <a:t>22 </a:t>
            </a:r>
            <a:r>
              <a:rPr lang="zh-CN" altLang="en-US" sz="3200">
                <a:latin typeface="华文楷体" panose="02010600040101010101" charset="-122"/>
                <a:ea typeface="华文楷体" panose="02010600040101010101" charset="-122"/>
                <a:cs typeface="华文楷体" panose="02010600040101010101" charset="-122"/>
                <a:sym typeface="+mn-ea"/>
              </a:rPr>
              <a:t>开源项目</a:t>
            </a:r>
            <a:endParaRPr lang="en-US" altLang="zh-CN" sz="3200">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905635" y="8768715"/>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sym typeface="+mn-ea"/>
              </a:rPr>
              <a:t>成为</a:t>
            </a:r>
            <a:r>
              <a:rPr lang="en-US" altLang="zh-CN" sz="3200">
                <a:latin typeface="华文楷体" panose="02010600040101010101" charset="-122"/>
                <a:ea typeface="华文楷体" panose="02010600040101010101" charset="-122"/>
                <a:cs typeface="华文楷体" panose="02010600040101010101" charset="-122"/>
                <a:sym typeface="+mn-ea"/>
              </a:rPr>
              <a:t> JuliaCN </a:t>
            </a:r>
            <a:r>
              <a:rPr lang="zh-CN" altLang="en-US" sz="3200">
                <a:latin typeface="华文楷体" panose="02010600040101010101" charset="-122"/>
                <a:ea typeface="华文楷体" panose="02010600040101010101" charset="-122"/>
                <a:cs typeface="华文楷体" panose="02010600040101010101" charset="-122"/>
                <a:sym typeface="+mn-ea"/>
              </a:rPr>
              <a:t>成员之一，</a:t>
            </a:r>
            <a:r>
              <a:rPr lang="en-US" altLang="zh-CN" sz="3200">
                <a:latin typeface="华文楷体" panose="02010600040101010101" charset="-122"/>
                <a:ea typeface="华文楷体" panose="02010600040101010101" charset="-122"/>
                <a:cs typeface="华文楷体" panose="02010600040101010101" charset="-122"/>
                <a:sym typeface="+mn-ea"/>
              </a:rPr>
              <a:t>JuliaImages </a:t>
            </a:r>
            <a:r>
              <a:rPr lang="zh-CN" altLang="en-US" sz="3200">
                <a:latin typeface="华文楷体" panose="02010600040101010101" charset="-122"/>
                <a:ea typeface="华文楷体" panose="02010600040101010101" charset="-122"/>
                <a:cs typeface="华文楷体" panose="02010600040101010101" charset="-122"/>
                <a:sym typeface="+mn-ea"/>
              </a:rPr>
              <a:t>开发者之一</a:t>
            </a:r>
            <a:r>
              <a:rPr lang="en-US" altLang="zh-CN" sz="3200">
                <a:latin typeface="华文楷体" panose="02010600040101010101" charset="-122"/>
                <a:ea typeface="华文楷体" panose="02010600040101010101" charset="-122"/>
                <a:cs typeface="华文楷体" panose="02010600040101010101" charset="-122"/>
                <a:sym typeface="+mn-ea"/>
              </a:rPr>
              <a:t> </a:t>
            </a:r>
          </a:p>
        </p:txBody>
      </p:sp>
      <p:sp>
        <p:nvSpPr>
          <p:cNvPr id="20" name="文本框 19"/>
          <p:cNvSpPr txBox="1"/>
          <p:nvPr/>
        </p:nvSpPr>
        <p:spPr>
          <a:xfrm>
            <a:off x="1905635" y="10147300"/>
            <a:ext cx="13206095" cy="583565"/>
          </a:xfrm>
          <a:prstGeom prst="rect">
            <a:avLst/>
          </a:prstGeom>
          <a:noFill/>
        </p:spPr>
        <p:txBody>
          <a:bodyPr wrap="square" rtlCol="0">
            <a:spAutoFit/>
          </a:bodyPr>
          <a:lstStyle/>
          <a:p>
            <a:pPr marL="571500" indent="-571500">
              <a:buFont typeface="Wingdings" panose="05000000000000000000" charset="0"/>
              <a:buChar char=""/>
            </a:pPr>
            <a:r>
              <a:rPr lang="en-US" altLang="zh-CN" sz="3200">
                <a:latin typeface="华文楷体" panose="02010600040101010101" charset="-122"/>
                <a:ea typeface="华文楷体" panose="02010600040101010101" charset="-122"/>
                <a:cs typeface="华文楷体" panose="02010600040101010101" charset="-122"/>
                <a:sym typeface="+mn-ea"/>
              </a:rPr>
              <a:t>rubik_cube.py </a:t>
            </a:r>
            <a:r>
              <a:rPr lang="zh-CN" altLang="en-US" sz="3200">
                <a:latin typeface="华文楷体" panose="02010600040101010101" charset="-122"/>
                <a:ea typeface="华文楷体" panose="02010600040101010101" charset="-122"/>
                <a:cs typeface="华文楷体" panose="02010600040101010101" charset="-122"/>
                <a:sym typeface="+mn-ea"/>
              </a:rPr>
              <a:t>求解魔方的工具</a:t>
            </a:r>
            <a:r>
              <a:rPr lang="en-US" altLang="zh-CN" sz="3200">
                <a:latin typeface="华文楷体" panose="02010600040101010101" charset="-122"/>
                <a:ea typeface="华文楷体" panose="02010600040101010101" charset="-122"/>
                <a:cs typeface="华文楷体" panose="02010600040101010101" charset="-122"/>
                <a:sym typeface="+mn-ea"/>
              </a:rPr>
              <a:t> </a:t>
            </a:r>
          </a:p>
        </p:txBody>
      </p:sp>
      <p:sp>
        <p:nvSpPr>
          <p:cNvPr id="21" name="文本框 20"/>
          <p:cNvSpPr txBox="1"/>
          <p:nvPr/>
        </p:nvSpPr>
        <p:spPr>
          <a:xfrm>
            <a:off x="1905635" y="9457690"/>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sym typeface="+mn-ea"/>
              </a:rPr>
              <a:t>管理</a:t>
            </a:r>
            <a:r>
              <a:rPr lang="en-US" altLang="zh-CN" sz="3200">
                <a:latin typeface="华文楷体" panose="02010600040101010101" charset="-122"/>
                <a:ea typeface="华文楷体" panose="02010600040101010101" charset="-122"/>
                <a:cs typeface="华文楷体" panose="02010600040101010101" charset="-122"/>
                <a:sym typeface="+mn-ea"/>
              </a:rPr>
              <a:t> CubeNLP </a:t>
            </a:r>
            <a:r>
              <a:rPr lang="zh-CN" altLang="en-US" sz="3200">
                <a:latin typeface="华文楷体" panose="02010600040101010101" charset="-122"/>
                <a:ea typeface="华文楷体" panose="02010600040101010101" charset="-122"/>
                <a:cs typeface="华文楷体" panose="02010600040101010101" charset="-122"/>
                <a:sym typeface="+mn-ea"/>
              </a:rPr>
              <a:t>实验室的</a:t>
            </a:r>
            <a:r>
              <a:rPr lang="en-US" altLang="zh-CN" sz="3200">
                <a:latin typeface="华文楷体" panose="02010600040101010101" charset="-122"/>
                <a:ea typeface="华文楷体" panose="02010600040101010101" charset="-122"/>
                <a:cs typeface="华文楷体" panose="02010600040101010101" charset="-122"/>
                <a:sym typeface="+mn-ea"/>
              </a:rPr>
              <a:t> GitHub </a:t>
            </a:r>
            <a:r>
              <a:rPr lang="zh-CN" altLang="en-US" sz="3200">
                <a:latin typeface="华文楷体" panose="02010600040101010101" charset="-122"/>
                <a:ea typeface="华文楷体" panose="02010600040101010101" charset="-122"/>
                <a:cs typeface="华文楷体" panose="02010600040101010101" charset="-122"/>
                <a:sym typeface="+mn-ea"/>
              </a:rPr>
              <a:t>账号</a:t>
            </a:r>
          </a:p>
        </p:txBody>
      </p:sp>
      <p:sp>
        <p:nvSpPr>
          <p:cNvPr id="22" name="文本框 21"/>
          <p:cNvSpPr txBox="1"/>
          <p:nvPr/>
        </p:nvSpPr>
        <p:spPr>
          <a:xfrm>
            <a:off x="1905635" y="10792460"/>
            <a:ext cx="13206095" cy="583565"/>
          </a:xfrm>
          <a:prstGeom prst="rect">
            <a:avLst/>
          </a:prstGeom>
          <a:noFill/>
        </p:spPr>
        <p:txBody>
          <a:bodyPr wrap="square" rtlCol="0">
            <a:spAutoFit/>
          </a:bodyPr>
          <a:lstStyle/>
          <a:p>
            <a:pPr marL="571500" indent="-571500">
              <a:buFont typeface="Wingdings" panose="05000000000000000000" charset="0"/>
              <a:buChar char=""/>
            </a:pPr>
            <a:r>
              <a:rPr lang="en-US" altLang="zh-CN" sz="3200">
                <a:latin typeface="华文楷体" panose="02010600040101010101" charset="-122"/>
                <a:ea typeface="华文楷体" panose="02010600040101010101" charset="-122"/>
                <a:cs typeface="华文楷体" panose="02010600040101010101" charset="-122"/>
                <a:sym typeface="+mn-ea"/>
              </a:rPr>
              <a:t>openai_api_call </a:t>
            </a:r>
            <a:r>
              <a:rPr lang="zh-CN" altLang="en-US" sz="3200">
                <a:latin typeface="华文楷体" panose="02010600040101010101" charset="-122"/>
                <a:ea typeface="华文楷体" panose="02010600040101010101" charset="-122"/>
                <a:cs typeface="华文楷体" panose="02010600040101010101" charset="-122"/>
                <a:sym typeface="+mn-ea"/>
              </a:rPr>
              <a:t>封装</a:t>
            </a:r>
            <a:r>
              <a:rPr lang="en-US" altLang="zh-CN" sz="3200">
                <a:latin typeface="华文楷体" panose="02010600040101010101" charset="-122"/>
                <a:ea typeface="华文楷体" panose="02010600040101010101" charset="-122"/>
                <a:cs typeface="华文楷体" panose="02010600040101010101" charset="-122"/>
                <a:sym typeface="+mn-ea"/>
              </a:rPr>
              <a:t> API</a:t>
            </a:r>
            <a:r>
              <a:rPr lang="zh-CN" altLang="en-US" sz="3200">
                <a:latin typeface="华文楷体" panose="02010600040101010101" charset="-122"/>
                <a:ea typeface="华文楷体" panose="02010600040101010101" charset="-122"/>
                <a:cs typeface="华文楷体" panose="02010600040101010101" charset="-122"/>
                <a:sym typeface="+mn-ea"/>
              </a:rPr>
              <a:t>，并添加实用功能</a:t>
            </a:r>
          </a:p>
        </p:txBody>
      </p:sp>
      <p:sp>
        <p:nvSpPr>
          <p:cNvPr id="23" name="文本框 22"/>
          <p:cNvSpPr txBox="1"/>
          <p:nvPr/>
        </p:nvSpPr>
        <p:spPr>
          <a:xfrm>
            <a:off x="1905635" y="11529060"/>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cs typeface="华文楷体" panose="02010600040101010101" charset="-122"/>
                <a:sym typeface="+mn-ea"/>
              </a:rPr>
              <a:t>将</a:t>
            </a:r>
            <a:r>
              <a:rPr lang="en-US" altLang="zh-CN" sz="3200">
                <a:latin typeface="华文楷体" panose="02010600040101010101" charset="-122"/>
                <a:ea typeface="华文楷体" panose="02010600040101010101" charset="-122"/>
                <a:cs typeface="华文楷体" panose="02010600040101010101" charset="-122"/>
                <a:sym typeface="+mn-ea"/>
              </a:rPr>
              <a:t> GItLab workflow </a:t>
            </a:r>
            <a:r>
              <a:rPr lang="zh-CN" altLang="en-US" sz="3200">
                <a:latin typeface="华文楷体" panose="02010600040101010101" charset="-122"/>
                <a:ea typeface="华文楷体" panose="02010600040101010101" charset="-122"/>
                <a:cs typeface="华文楷体" panose="02010600040101010101" charset="-122"/>
                <a:sym typeface="+mn-ea"/>
              </a:rPr>
              <a:t>用于实验室项目的开发</a:t>
            </a:r>
          </a:p>
        </p:txBody>
      </p:sp>
      <p:sp>
        <p:nvSpPr>
          <p:cNvPr id="24" name="文本框 23"/>
          <p:cNvSpPr txBox="1"/>
          <p:nvPr/>
        </p:nvSpPr>
        <p:spPr>
          <a:xfrm>
            <a:off x="1905635" y="6148070"/>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sym typeface="+mn-ea"/>
              </a:rPr>
              <a:t>全国高校数学密码挑战赛中南赛区二等奖</a:t>
            </a:r>
          </a:p>
        </p:txBody>
      </p:sp>
      <p:sp>
        <p:nvSpPr>
          <p:cNvPr id="25" name="文本框 24"/>
          <p:cNvSpPr txBox="1"/>
          <p:nvPr/>
        </p:nvSpPr>
        <p:spPr>
          <a:xfrm>
            <a:off x="1905635" y="6744970"/>
            <a:ext cx="13206095" cy="583565"/>
          </a:xfrm>
          <a:prstGeom prst="rect">
            <a:avLst/>
          </a:prstGeom>
          <a:noFill/>
        </p:spPr>
        <p:txBody>
          <a:bodyPr wrap="square" rtlCol="0">
            <a:spAutoFit/>
          </a:bodyPr>
          <a:lstStyle/>
          <a:p>
            <a:pPr marL="571500" indent="-571500">
              <a:buFont typeface="Wingdings" panose="05000000000000000000" charset="0"/>
              <a:buChar char=""/>
            </a:pPr>
            <a:r>
              <a:rPr lang="zh-CN" altLang="en-US" sz="3200">
                <a:latin typeface="华文楷体" panose="02010600040101010101" charset="-122"/>
                <a:ea typeface="华文楷体" panose="02010600040101010101" charset="-122"/>
                <a:sym typeface="+mn-ea"/>
              </a:rPr>
              <a:t>《好玩的数学》公众号专栏作者</a:t>
            </a:r>
          </a:p>
        </p:txBody>
      </p:sp>
      <p:pic>
        <p:nvPicPr>
          <p:cNvPr id="26" name="图片 25"/>
          <p:cNvPicPr>
            <a:picLocks noChangeAspect="1"/>
          </p:cNvPicPr>
          <p:nvPr/>
        </p:nvPicPr>
        <p:blipFill>
          <a:blip r:embed="rId3"/>
          <a:stretch>
            <a:fillRect/>
          </a:stretch>
        </p:blipFill>
        <p:spPr>
          <a:xfrm>
            <a:off x="13612495" y="1640205"/>
            <a:ext cx="9782810" cy="1913255"/>
          </a:xfrm>
          <a:prstGeom prst="rect">
            <a:avLst/>
          </a:prstGeom>
        </p:spPr>
      </p:pic>
      <p:pic>
        <p:nvPicPr>
          <p:cNvPr id="27" name="图片 26"/>
          <p:cNvPicPr>
            <a:picLocks noChangeAspect="1"/>
          </p:cNvPicPr>
          <p:nvPr/>
        </p:nvPicPr>
        <p:blipFill>
          <a:blip r:embed="rId4"/>
          <a:stretch>
            <a:fillRect/>
          </a:stretch>
        </p:blipFill>
        <p:spPr>
          <a:xfrm>
            <a:off x="13765530" y="3616960"/>
            <a:ext cx="7671435" cy="890270"/>
          </a:xfrm>
          <a:prstGeom prst="rect">
            <a:avLst/>
          </a:prstGeom>
        </p:spPr>
      </p:pic>
      <p:pic>
        <p:nvPicPr>
          <p:cNvPr id="28" name="图片 27"/>
          <p:cNvPicPr>
            <a:picLocks noChangeAspect="1"/>
          </p:cNvPicPr>
          <p:nvPr/>
        </p:nvPicPr>
        <p:blipFill>
          <a:blip r:embed="rId5"/>
          <a:srcRect l="4196" t="2530"/>
          <a:stretch>
            <a:fillRect/>
          </a:stretch>
        </p:blipFill>
        <p:spPr>
          <a:xfrm>
            <a:off x="13891895" y="5409565"/>
            <a:ext cx="6363335" cy="3641725"/>
          </a:xfrm>
          <a:prstGeom prst="rect">
            <a:avLst/>
          </a:prstGeom>
        </p:spPr>
      </p:pic>
      <p:pic>
        <p:nvPicPr>
          <p:cNvPr id="29" name="图片 28"/>
          <p:cNvPicPr>
            <a:picLocks noChangeAspect="1"/>
          </p:cNvPicPr>
          <p:nvPr/>
        </p:nvPicPr>
        <p:blipFill>
          <a:blip r:embed="rId6"/>
          <a:stretch>
            <a:fillRect/>
          </a:stretch>
        </p:blipFill>
        <p:spPr>
          <a:xfrm>
            <a:off x="14194790" y="9170035"/>
            <a:ext cx="6362700" cy="1193800"/>
          </a:xfrm>
          <a:prstGeom prst="rect">
            <a:avLst/>
          </a:prstGeom>
        </p:spPr>
      </p:pic>
      <p:pic>
        <p:nvPicPr>
          <p:cNvPr id="30" name="图片 29"/>
          <p:cNvPicPr>
            <a:picLocks noChangeAspect="1"/>
          </p:cNvPicPr>
          <p:nvPr/>
        </p:nvPicPr>
        <p:blipFill>
          <a:blip r:embed="rId7"/>
          <a:stretch>
            <a:fillRect/>
          </a:stretch>
        </p:blipFill>
        <p:spPr>
          <a:xfrm>
            <a:off x="14244955" y="10483215"/>
            <a:ext cx="5657850" cy="3134360"/>
          </a:xfrm>
          <a:prstGeom prst="rect">
            <a:avLst/>
          </a:prstGeom>
        </p:spPr>
      </p:pic>
      <p:sp>
        <p:nvSpPr>
          <p:cNvPr id="31" name="文本框 30"/>
          <p:cNvSpPr txBox="1"/>
          <p:nvPr/>
        </p:nvSpPr>
        <p:spPr>
          <a:xfrm>
            <a:off x="1905635" y="12628245"/>
            <a:ext cx="13206095" cy="583565"/>
          </a:xfrm>
          <a:prstGeom prst="rect">
            <a:avLst/>
          </a:prstGeom>
          <a:noFill/>
        </p:spPr>
        <p:txBody>
          <a:bodyPr wrap="square" rtlCol="0">
            <a:spAutoFit/>
          </a:bodyPr>
          <a:lstStyle/>
          <a:p>
            <a:pPr indent="0">
              <a:buFont typeface="Wingdings" panose="05000000000000000000" charset="0"/>
              <a:buNone/>
            </a:pPr>
            <a:r>
              <a:rPr lang="zh-CN" altLang="en-US" sz="3200">
                <a:latin typeface="华文楷体" panose="02010600040101010101" charset="-122"/>
                <a:ea typeface="华文楷体" panose="02010600040101010101" charset="-122"/>
                <a:sym typeface="+mn-ea"/>
              </a:rPr>
              <a:t>非科班出身，但通过开源打开了视野</a:t>
            </a:r>
          </a:p>
        </p:txBody>
      </p:sp>
      <p:pic>
        <p:nvPicPr>
          <p:cNvPr id="32" name="图片 31"/>
          <p:cNvPicPr>
            <a:picLocks noChangeAspect="1"/>
          </p:cNvPicPr>
          <p:nvPr/>
        </p:nvPicPr>
        <p:blipFill>
          <a:blip r:embed="rId8"/>
          <a:srcRect t="35244"/>
          <a:stretch>
            <a:fillRect/>
          </a:stretch>
        </p:blipFill>
        <p:spPr>
          <a:xfrm>
            <a:off x="13765530" y="4528185"/>
            <a:ext cx="7221220" cy="645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par>
                          <p:cTn id="31" fill="hold">
                            <p:stCondLst>
                              <p:cond delay="1500"/>
                            </p:stCondLst>
                            <p:childTnLst>
                              <p:par>
                                <p:cTn id="32" presetID="3" presetClass="entr" presetSubtype="1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500"/>
                                        <p:tgtEl>
                                          <p:spTgt spid="24"/>
                                        </p:tgtEl>
                                      </p:cBhvr>
                                    </p:animEffect>
                                  </p:childTnLst>
                                </p:cTn>
                              </p:par>
                            </p:childTnLst>
                          </p:cTn>
                        </p:par>
                        <p:par>
                          <p:cTn id="35" fill="hold">
                            <p:stCondLst>
                              <p:cond delay="2000"/>
                            </p:stCondLst>
                            <p:childTnLst>
                              <p:par>
                                <p:cTn id="36" presetID="3" presetClass="entr" presetSubtype="1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linds(horizontal)">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par>
                          <p:cTn id="48" fill="hold">
                            <p:stCondLst>
                              <p:cond delay="1000"/>
                            </p:stCondLst>
                            <p:childTnLst>
                              <p:par>
                                <p:cTn id="49" presetID="3" presetClass="entr" presetSubtype="1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par>
                          <p:cTn id="52" fill="hold">
                            <p:stCondLst>
                              <p:cond delay="1500"/>
                            </p:stCondLst>
                            <p:childTnLst>
                              <p:par>
                                <p:cTn id="53" presetID="3" presetClass="entr" presetSubtype="1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linds(horizontal)">
                                      <p:cBhvr>
                                        <p:cTn id="60" dur="500"/>
                                        <p:tgtEl>
                                          <p:spTgt spid="21"/>
                                        </p:tgtEl>
                                      </p:cBhvr>
                                    </p:animEffect>
                                  </p:childTnLst>
                                </p:cTn>
                              </p:par>
                            </p:childTnLst>
                          </p:cTn>
                        </p:par>
                        <p:par>
                          <p:cTn id="61" fill="hold">
                            <p:stCondLst>
                              <p:cond delay="500"/>
                            </p:stCondLst>
                            <p:childTnLst>
                              <p:par>
                                <p:cTn id="62" presetID="3" presetClass="entr" presetSubtype="10"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blinds(horizontal)">
                                      <p:cBhvr>
                                        <p:cTn id="64" dur="500"/>
                                        <p:tgtEl>
                                          <p:spTgt spid="27"/>
                                        </p:tgtEl>
                                      </p:cBhvr>
                                    </p:animEffect>
                                  </p:childTnLst>
                                </p:cTn>
                              </p:par>
                            </p:childTnLst>
                          </p:cTn>
                        </p:par>
                        <p:par>
                          <p:cTn id="65" fill="hold">
                            <p:stCondLst>
                              <p:cond delay="1000"/>
                            </p:stCondLst>
                            <p:childTnLst>
                              <p:par>
                                <p:cTn id="66" presetID="3" presetClass="entr" presetSubtype="10" fill="hold"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linds(horizontal)">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linds(horizontal)">
                                      <p:cBhvr>
                                        <p:cTn id="73" dur="500"/>
                                        <p:tgtEl>
                                          <p:spTgt spid="20"/>
                                        </p:tgtEl>
                                      </p:cBhvr>
                                    </p:animEffect>
                                  </p:childTnLst>
                                </p:cTn>
                              </p:par>
                            </p:childTnLst>
                          </p:cTn>
                        </p:par>
                        <p:par>
                          <p:cTn id="74" fill="hold">
                            <p:stCondLst>
                              <p:cond delay="500"/>
                            </p:stCondLst>
                            <p:childTnLst>
                              <p:par>
                                <p:cTn id="75" presetID="3" presetClass="entr" presetSubtype="10" fill="hold"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linds(horizontal)">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linds(horizontal)">
                                      <p:cBhvr>
                                        <p:cTn id="82" dur="500"/>
                                        <p:tgtEl>
                                          <p:spTgt spid="22"/>
                                        </p:tgtEl>
                                      </p:cBhvr>
                                    </p:animEffect>
                                  </p:childTnLst>
                                </p:cTn>
                              </p:par>
                            </p:childTnLst>
                          </p:cTn>
                        </p:par>
                        <p:par>
                          <p:cTn id="83" fill="hold">
                            <p:stCondLst>
                              <p:cond delay="500"/>
                            </p:stCondLst>
                            <p:childTnLst>
                              <p:par>
                                <p:cTn id="84" presetID="3" presetClass="entr" presetSubtype="10"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linds(horizontal)">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blinds(horizontal)">
                                      <p:cBhvr>
                                        <p:cTn id="91" dur="500"/>
                                        <p:tgtEl>
                                          <p:spTgt spid="23"/>
                                        </p:tgtEl>
                                      </p:cBhvr>
                                    </p:animEffect>
                                  </p:childTnLst>
                                </p:cTn>
                              </p:par>
                            </p:childTnLst>
                          </p:cTn>
                        </p:par>
                        <p:par>
                          <p:cTn id="92" fill="hold">
                            <p:stCondLst>
                              <p:cond delay="500"/>
                            </p:stCondLst>
                            <p:childTnLst>
                              <p:par>
                                <p:cTn id="93" presetID="3" presetClass="entr" presetSubtype="10" fill="hold"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linds(horizontal)">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linds(horizontal)">
                                      <p:cBhvr>
                                        <p:cTn id="10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4" grpId="0"/>
      <p:bldP spid="15" grpId="0"/>
      <p:bldP spid="16" grpId="0"/>
      <p:bldP spid="17" grpId="0"/>
      <p:bldP spid="18" grpId="0"/>
      <p:bldP spid="19" grpId="0"/>
      <p:bldP spid="20" grpId="0"/>
      <p:bldP spid="21" grpId="0"/>
      <p:bldP spid="22" grpId="0"/>
      <p:bldP spid="23" grpId="0"/>
      <p:bldP spid="24" grpId="0"/>
      <p:bldP spid="25"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开源社区，开源文化</a:t>
            </a:r>
          </a:p>
        </p:txBody>
      </p:sp>
      <p:sp>
        <p:nvSpPr>
          <p:cNvPr id="36" name="TextBox 35"/>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4</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pic>
        <p:nvPicPr>
          <p:cNvPr id="16" name="图片 15"/>
          <p:cNvPicPr>
            <a:picLocks noChangeAspect="1"/>
          </p:cNvPicPr>
          <p:nvPr/>
        </p:nvPicPr>
        <p:blipFill>
          <a:blip r:embed="rId3"/>
          <a:srcRect b="32490"/>
          <a:stretch>
            <a:fillRect/>
          </a:stretch>
        </p:blipFill>
        <p:spPr>
          <a:xfrm>
            <a:off x="2168525" y="5083810"/>
            <a:ext cx="9588500" cy="2049145"/>
          </a:xfrm>
          <a:prstGeom prst="rect">
            <a:avLst/>
          </a:prstGeom>
        </p:spPr>
      </p:pic>
      <p:sp>
        <p:nvSpPr>
          <p:cNvPr id="18" name="文本框 17"/>
          <p:cNvSpPr txBox="1"/>
          <p:nvPr/>
        </p:nvSpPr>
        <p:spPr>
          <a:xfrm>
            <a:off x="6936740" y="2278380"/>
            <a:ext cx="11931015" cy="645160"/>
          </a:xfrm>
          <a:prstGeom prst="rect">
            <a:avLst/>
          </a:prstGeom>
          <a:noFill/>
        </p:spPr>
        <p:txBody>
          <a:bodyPr wrap="square" rtlCol="0">
            <a:spAutoFit/>
          </a:bodyPr>
          <a:lstStyle/>
          <a:p>
            <a:r>
              <a:rPr lang="zh-CN" altLang="en-US" b="1">
                <a:latin typeface="华文楷体" panose="02010600040101010101" charset="-122"/>
                <a:ea typeface="华文楷体" panose="02010600040101010101" charset="-122"/>
                <a:cs typeface="华文楷体" panose="02010600040101010101" charset="-122"/>
              </a:rPr>
              <a:t>开源社区</a:t>
            </a:r>
            <a:r>
              <a:rPr lang="en-US" altLang="zh-CN" b="1">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文化</a:t>
            </a:r>
            <a:r>
              <a:rPr lang="en-US" altLang="zh-CN">
                <a:latin typeface="华文楷体" panose="02010600040101010101" charset="-122"/>
                <a:ea typeface="华文楷体" panose="02010600040101010101" charset="-122"/>
                <a:cs typeface="华文楷体" panose="02010600040101010101" charset="-122"/>
              </a:rPr>
              <a:t> =&gt; </a:t>
            </a:r>
            <a:r>
              <a:rPr lang="zh-CN" altLang="en-US">
                <a:latin typeface="华文楷体" panose="02010600040101010101" charset="-122"/>
                <a:ea typeface="华文楷体" panose="02010600040101010101" charset="-122"/>
                <a:cs typeface="华文楷体" panose="02010600040101010101" charset="-122"/>
              </a:rPr>
              <a:t>代码交流</a:t>
            </a:r>
            <a:r>
              <a:rPr lang="en-US" altLang="zh-CN">
                <a:latin typeface="华文楷体" panose="02010600040101010101" charset="-122"/>
                <a:ea typeface="华文楷体" panose="02010600040101010101" charset="-122"/>
                <a:cs typeface="华文楷体" panose="02010600040101010101" charset="-122"/>
              </a:rPr>
              <a:t>/</a:t>
            </a:r>
            <a:r>
              <a:rPr lang="zh-CN" altLang="en-US">
                <a:latin typeface="华文楷体" panose="02010600040101010101" charset="-122"/>
                <a:ea typeface="华文楷体" panose="02010600040101010101" charset="-122"/>
                <a:cs typeface="华文楷体" panose="02010600040101010101" charset="-122"/>
              </a:rPr>
              <a:t>协作</a:t>
            </a:r>
            <a:r>
              <a:rPr lang="en-US" altLang="zh-CN">
                <a:latin typeface="华文楷体" panose="02010600040101010101" charset="-122"/>
                <a:ea typeface="华文楷体" panose="02010600040101010101" charset="-122"/>
                <a:cs typeface="华文楷体" panose="02010600040101010101" charset="-122"/>
              </a:rPr>
              <a:t> =&gt; </a:t>
            </a:r>
            <a:r>
              <a:rPr lang="zh-CN" altLang="en-US">
                <a:latin typeface="华文楷体" panose="02010600040101010101" charset="-122"/>
                <a:ea typeface="华文楷体" panose="02010600040101010101" charset="-122"/>
                <a:cs typeface="华文楷体" panose="02010600040101010101" charset="-122"/>
              </a:rPr>
              <a:t>论文代码开源</a:t>
            </a:r>
          </a:p>
        </p:txBody>
      </p:sp>
      <p:sp>
        <p:nvSpPr>
          <p:cNvPr id="19" name="文本框 18"/>
          <p:cNvSpPr txBox="1"/>
          <p:nvPr/>
        </p:nvSpPr>
        <p:spPr>
          <a:xfrm>
            <a:off x="1675765" y="3643630"/>
            <a:ext cx="6544310" cy="583565"/>
          </a:xfrm>
          <a:prstGeom prst="rect">
            <a:avLst/>
          </a:prstGeom>
          <a:noFill/>
        </p:spPr>
        <p:txBody>
          <a:bodyPr wrap="square" rtlCol="0">
            <a:spAutoFit/>
          </a:bodyPr>
          <a:lstStyle/>
          <a:p>
            <a:pPr indent="0">
              <a:buFont typeface="Arial" panose="020B0604020202020204" pitchFamily="34" charset="0"/>
              <a:buNone/>
            </a:pPr>
            <a:r>
              <a:rPr lang="zh-CN" altLang="en-US" sz="3200" b="1">
                <a:latin typeface="华文楷体" panose="02010600040101010101" charset="-122"/>
                <a:ea typeface="华文楷体" panose="02010600040101010101" charset="-122"/>
              </a:rPr>
              <a:t>每个人都是开源的受益者</a:t>
            </a:r>
          </a:p>
        </p:txBody>
      </p:sp>
      <p:sp>
        <p:nvSpPr>
          <p:cNvPr id="20" name="文本框 19"/>
          <p:cNvSpPr txBox="1"/>
          <p:nvPr/>
        </p:nvSpPr>
        <p:spPr>
          <a:xfrm>
            <a:off x="2271395" y="4425315"/>
            <a:ext cx="9587865" cy="521970"/>
          </a:xfrm>
          <a:prstGeom prst="rect">
            <a:avLst/>
          </a:prstGeom>
          <a:noFill/>
        </p:spPr>
        <p:txBody>
          <a:bodyPr wrap="square" rtlCol="0">
            <a:spAutoFit/>
          </a:bodyPr>
          <a:lstStyle/>
          <a:p>
            <a:r>
              <a:rPr lang="en-US" altLang="zh-CN" sz="2800">
                <a:latin typeface="华文楷体" panose="02010600040101010101" charset="-122"/>
                <a:ea typeface="华文楷体" panose="02010600040101010101" charset="-122"/>
                <a:cs typeface="华文楷体" panose="02010600040101010101" charset="-122"/>
              </a:rPr>
              <a:t>StackExchange/StackOverflow </a:t>
            </a:r>
            <a:r>
              <a:rPr lang="zh-CN" altLang="en-US" sz="2800">
                <a:latin typeface="华文楷体" panose="02010600040101010101" charset="-122"/>
                <a:ea typeface="华文楷体" panose="02010600040101010101" charset="-122"/>
                <a:cs typeface="华文楷体" panose="02010600040101010101" charset="-122"/>
              </a:rPr>
              <a:t>规范高效的交流</a:t>
            </a:r>
          </a:p>
        </p:txBody>
      </p:sp>
      <p:sp>
        <p:nvSpPr>
          <p:cNvPr id="21" name="文本框 20"/>
          <p:cNvSpPr txBox="1"/>
          <p:nvPr/>
        </p:nvSpPr>
        <p:spPr>
          <a:xfrm>
            <a:off x="2271395" y="7340600"/>
            <a:ext cx="6544310" cy="521970"/>
          </a:xfrm>
          <a:prstGeom prst="rect">
            <a:avLst/>
          </a:prstGeom>
          <a:noFill/>
        </p:spPr>
        <p:txBody>
          <a:bodyPr wrap="square" rtlCol="0">
            <a:spAutoFit/>
          </a:bodyPr>
          <a:lstStyle/>
          <a:p>
            <a:pPr indent="0">
              <a:buFont typeface="Arial" panose="020B0604020202020204" pitchFamily="34" charset="0"/>
              <a:buNone/>
            </a:pPr>
            <a:r>
              <a:rPr lang="en-US" altLang="zh-CN" sz="2800">
                <a:latin typeface="华文楷体" panose="02010600040101010101" charset="-122"/>
                <a:ea typeface="华文楷体" panose="02010600040101010101" charset="-122"/>
                <a:cs typeface="华文楷体" panose="02010600040101010101" charset="-122"/>
              </a:rPr>
              <a:t>Q: </a:t>
            </a:r>
            <a:r>
              <a:rPr lang="zh-CN" altLang="en-US" sz="2800">
                <a:latin typeface="华文楷体" panose="02010600040101010101" charset="-122"/>
                <a:ea typeface="华文楷体" panose="02010600040101010101" charset="-122"/>
                <a:cs typeface="华文楷体" panose="02010600040101010101" charset="-122"/>
              </a:rPr>
              <a:t>别人为什么乐意帮你</a:t>
            </a:r>
          </a:p>
        </p:txBody>
      </p:sp>
      <p:sp>
        <p:nvSpPr>
          <p:cNvPr id="28" name="文本框 27"/>
          <p:cNvSpPr txBox="1"/>
          <p:nvPr/>
        </p:nvSpPr>
        <p:spPr>
          <a:xfrm>
            <a:off x="6707505" y="7340600"/>
            <a:ext cx="6544310" cy="521970"/>
          </a:xfrm>
          <a:prstGeom prst="rect">
            <a:avLst/>
          </a:prstGeom>
          <a:noFill/>
        </p:spPr>
        <p:txBody>
          <a:bodyPr wrap="square" rtlCol="0">
            <a:spAutoFit/>
          </a:bodyPr>
          <a:lstStyle/>
          <a:p>
            <a:pPr indent="0">
              <a:buFont typeface="Arial" panose="020B0604020202020204" pitchFamily="34" charset="0"/>
              <a:buNone/>
            </a:pPr>
            <a:r>
              <a:rPr lang="en-US" altLang="zh-CN" sz="2800">
                <a:latin typeface="华文楷体" panose="02010600040101010101" charset="-122"/>
                <a:ea typeface="华文楷体" panose="02010600040101010101" charset="-122"/>
                <a:cs typeface="华文楷体" panose="02010600040101010101" charset="-122"/>
              </a:rPr>
              <a:t>Q</a:t>
            </a:r>
            <a:r>
              <a:rPr lang="zh-CN" altLang="en-US" sz="2800">
                <a:latin typeface="华文楷体" panose="02010600040101010101" charset="-122"/>
                <a:ea typeface="华文楷体" panose="02010600040101010101" charset="-122"/>
                <a:cs typeface="华文楷体" panose="02010600040101010101" charset="-122"/>
              </a:rPr>
              <a:t>’</a:t>
            </a:r>
            <a:r>
              <a:rPr lang="en-US" altLang="zh-CN" sz="2800">
                <a:latin typeface="华文楷体" panose="02010600040101010101" charset="-122"/>
                <a:ea typeface="华文楷体" panose="02010600040101010101" charset="-122"/>
                <a:cs typeface="华文楷体" panose="02010600040101010101" charset="-122"/>
              </a:rPr>
              <a:t>: </a:t>
            </a:r>
            <a:r>
              <a:rPr lang="zh-CN" altLang="en-US" sz="2800">
                <a:latin typeface="华文楷体" panose="02010600040101010101" charset="-122"/>
                <a:ea typeface="华文楷体" panose="02010600040101010101" charset="-122"/>
                <a:cs typeface="华文楷体" panose="02010600040101010101" charset="-122"/>
              </a:rPr>
              <a:t>你为什么乐意帮别人</a:t>
            </a:r>
          </a:p>
        </p:txBody>
      </p:sp>
      <p:sp>
        <p:nvSpPr>
          <p:cNvPr id="35" name="文本框 34"/>
          <p:cNvSpPr txBox="1"/>
          <p:nvPr/>
        </p:nvSpPr>
        <p:spPr>
          <a:xfrm>
            <a:off x="2271395" y="8070215"/>
            <a:ext cx="7938135" cy="521970"/>
          </a:xfrm>
          <a:prstGeom prst="rect">
            <a:avLst/>
          </a:prstGeom>
          <a:noFill/>
        </p:spPr>
        <p:txBody>
          <a:bodyPr wrap="square" rtlCol="0">
            <a:spAutoFit/>
          </a:bodyPr>
          <a:lstStyle/>
          <a:p>
            <a:pPr indent="0">
              <a:buFont typeface="Arial" panose="020B0604020202020204" pitchFamily="34" charset="0"/>
              <a:buNone/>
            </a:pPr>
            <a:r>
              <a:rPr lang="en-US" altLang="zh-CN" sz="2800">
                <a:latin typeface="华文楷体" panose="02010600040101010101" charset="-122"/>
                <a:ea typeface="华文楷体" panose="02010600040101010101" charset="-122"/>
                <a:cs typeface="华文楷体" panose="02010600040101010101" charset="-122"/>
              </a:rPr>
              <a:t>A: </a:t>
            </a:r>
            <a:r>
              <a:rPr lang="zh-CN" altLang="en-US" sz="2800">
                <a:latin typeface="华文楷体" panose="02010600040101010101" charset="-122"/>
                <a:ea typeface="华文楷体" panose="02010600040101010101" charset="-122"/>
                <a:cs typeface="华文楷体" panose="02010600040101010101" charset="-122"/>
              </a:rPr>
              <a:t>帮助别人的过程，自己也会得到收获</a:t>
            </a:r>
          </a:p>
        </p:txBody>
      </p:sp>
      <p:sp>
        <p:nvSpPr>
          <p:cNvPr id="39" name="文本框 38"/>
          <p:cNvSpPr txBox="1"/>
          <p:nvPr/>
        </p:nvSpPr>
        <p:spPr>
          <a:xfrm>
            <a:off x="1473200" y="8799830"/>
            <a:ext cx="8736330" cy="583565"/>
          </a:xfrm>
          <a:prstGeom prst="rect">
            <a:avLst/>
          </a:prstGeom>
          <a:noFill/>
        </p:spPr>
        <p:txBody>
          <a:bodyPr wrap="square" rtlCol="0">
            <a:spAutoFit/>
          </a:bodyPr>
          <a:lstStyle/>
          <a:p>
            <a:pPr indent="0">
              <a:buFont typeface="Arial" panose="020B0604020202020204" pitchFamily="34" charset="0"/>
              <a:buNone/>
            </a:pPr>
            <a:r>
              <a:rPr lang="zh-CN" altLang="en-US" sz="3200" b="1">
                <a:latin typeface="华文楷体" panose="02010600040101010101" charset="-122"/>
                <a:ea typeface="华文楷体" panose="02010600040101010101" charset="-122"/>
              </a:rPr>
              <a:t>开源文化：保持谦卑，不吝赞美，不忘感激</a:t>
            </a:r>
          </a:p>
        </p:txBody>
      </p:sp>
      <p:sp>
        <p:nvSpPr>
          <p:cNvPr id="40" name="文本框 39"/>
          <p:cNvSpPr txBox="1"/>
          <p:nvPr/>
        </p:nvSpPr>
        <p:spPr>
          <a:xfrm>
            <a:off x="2271395" y="11955145"/>
            <a:ext cx="9587865" cy="521970"/>
          </a:xfrm>
          <a:prstGeom prst="rect">
            <a:avLst/>
          </a:prstGeom>
          <a:noFill/>
        </p:spPr>
        <p:txBody>
          <a:bodyPr wrap="square" rtlCol="0">
            <a:spAutoFit/>
          </a:bodyPr>
          <a:lstStyle/>
          <a:p>
            <a:pPr indent="0">
              <a:buFont typeface="Arial" panose="020B0604020202020204" pitchFamily="34" charset="0"/>
              <a:buNone/>
            </a:pPr>
            <a:r>
              <a:rPr lang="zh-CN" altLang="en-US" sz="2800">
                <a:latin typeface="华文楷体" panose="02010600040101010101" charset="-122"/>
                <a:ea typeface="华文楷体" panose="02010600040101010101" charset="-122"/>
              </a:rPr>
              <a:t>不同背景的人跨越不同的时间线无国界地进行交流</a:t>
            </a:r>
          </a:p>
        </p:txBody>
      </p:sp>
      <p:sp>
        <p:nvSpPr>
          <p:cNvPr id="43" name="文本框 42"/>
          <p:cNvSpPr txBox="1"/>
          <p:nvPr/>
        </p:nvSpPr>
        <p:spPr>
          <a:xfrm>
            <a:off x="13251815" y="3643630"/>
            <a:ext cx="8736330" cy="583565"/>
          </a:xfrm>
          <a:prstGeom prst="rect">
            <a:avLst/>
          </a:prstGeom>
          <a:noFill/>
        </p:spPr>
        <p:txBody>
          <a:bodyPr wrap="square" rtlCol="0">
            <a:spAutoFit/>
          </a:bodyPr>
          <a:lstStyle/>
          <a:p>
            <a:pPr indent="0">
              <a:buFont typeface="Arial" panose="020B0604020202020204" pitchFamily="34" charset="0"/>
              <a:buNone/>
            </a:pPr>
            <a:r>
              <a:rPr lang="zh-CN" altLang="en-US" sz="3200" b="1">
                <a:latin typeface="华文楷体" panose="02010600040101010101" charset="-122"/>
                <a:ea typeface="华文楷体" panose="02010600040101010101" charset="-122"/>
              </a:rPr>
              <a:t>交流规范：</a:t>
            </a:r>
          </a:p>
        </p:txBody>
      </p:sp>
      <p:sp>
        <p:nvSpPr>
          <p:cNvPr id="44" name="文本框 43"/>
          <p:cNvSpPr txBox="1"/>
          <p:nvPr/>
        </p:nvSpPr>
        <p:spPr>
          <a:xfrm>
            <a:off x="13837285" y="4490085"/>
            <a:ext cx="8736330"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a:latin typeface="华文楷体" panose="02010600040101010101" charset="-122"/>
                <a:ea typeface="华文楷体" panose="02010600040101010101" charset="-122"/>
              </a:rPr>
              <a:t>不做伸手党</a:t>
            </a:r>
          </a:p>
        </p:txBody>
      </p:sp>
      <p:sp>
        <p:nvSpPr>
          <p:cNvPr id="45" name="文本框 44"/>
          <p:cNvSpPr txBox="1"/>
          <p:nvPr/>
        </p:nvSpPr>
        <p:spPr>
          <a:xfrm>
            <a:off x="13853795" y="5662930"/>
            <a:ext cx="8736330"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a:latin typeface="华文楷体" panose="02010600040101010101" charset="-122"/>
                <a:ea typeface="华文楷体" panose="02010600040101010101" charset="-122"/>
              </a:rPr>
              <a:t>避免长篇大论，提问不要带无关信息</a:t>
            </a:r>
          </a:p>
        </p:txBody>
      </p:sp>
      <p:sp>
        <p:nvSpPr>
          <p:cNvPr id="46" name="文本框 45"/>
          <p:cNvSpPr txBox="1"/>
          <p:nvPr/>
        </p:nvSpPr>
        <p:spPr>
          <a:xfrm>
            <a:off x="13837285" y="6315075"/>
            <a:ext cx="8736330"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a:latin typeface="华文楷体" panose="02010600040101010101" charset="-122"/>
                <a:ea typeface="华文楷体" panose="02010600040101010101" charset="-122"/>
              </a:rPr>
              <a:t>表达清晰，问题可复现</a:t>
            </a:r>
          </a:p>
        </p:txBody>
      </p:sp>
      <p:sp>
        <p:nvSpPr>
          <p:cNvPr id="47" name="文本框 46"/>
          <p:cNvSpPr txBox="1"/>
          <p:nvPr/>
        </p:nvSpPr>
        <p:spPr>
          <a:xfrm>
            <a:off x="13837285" y="5010785"/>
            <a:ext cx="9382125"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a:latin typeface="华文楷体" panose="02010600040101010101" charset="-122"/>
                <a:ea typeface="华文楷体" panose="02010600040101010101" charset="-122"/>
                <a:cs typeface="华文楷体" panose="02010600040101010101" charset="-122"/>
              </a:rPr>
              <a:t>提问题前，先讲自己做了哪些尝试，搜索</a:t>
            </a:r>
            <a:r>
              <a:rPr lang="en-US" altLang="zh-CN" sz="3200">
                <a:latin typeface="华文楷体" panose="02010600040101010101" charset="-122"/>
                <a:ea typeface="华文楷体" panose="02010600040101010101" charset="-122"/>
                <a:cs typeface="华文楷体" panose="02010600040101010101" charset="-122"/>
              </a:rPr>
              <a:t> | </a:t>
            </a:r>
            <a:r>
              <a:rPr lang="zh-CN" altLang="en-US" sz="3200">
                <a:latin typeface="华文楷体" panose="02010600040101010101" charset="-122"/>
                <a:ea typeface="华文楷体" panose="02010600040101010101" charset="-122"/>
                <a:cs typeface="华文楷体" panose="02010600040101010101" charset="-122"/>
                <a:hlinkClick r:id="rId4" action="ppaction://hlinkfile"/>
              </a:rPr>
              <a:t>例子</a:t>
            </a:r>
            <a:endParaRPr lang="zh-CN" altLang="en-US" sz="3200">
              <a:latin typeface="华文楷体" panose="02010600040101010101" charset="-122"/>
              <a:ea typeface="华文楷体" panose="02010600040101010101" charset="-122"/>
              <a:cs typeface="华文楷体" panose="02010600040101010101" charset="-122"/>
            </a:endParaRPr>
          </a:p>
        </p:txBody>
      </p:sp>
      <p:sp>
        <p:nvSpPr>
          <p:cNvPr id="49" name="文本框 48"/>
          <p:cNvSpPr txBox="1"/>
          <p:nvPr/>
        </p:nvSpPr>
        <p:spPr>
          <a:xfrm>
            <a:off x="13853795" y="6835775"/>
            <a:ext cx="8736330" cy="58356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a:latin typeface="华文楷体" panose="02010600040101010101" charset="-122"/>
                <a:ea typeface="华文楷体" panose="02010600040101010101" charset="-122"/>
                <a:cs typeface="华文楷体" panose="02010600040101010101" charset="-122"/>
              </a:rPr>
              <a:t>避免</a:t>
            </a:r>
            <a:r>
              <a:rPr lang="en-US" altLang="zh-CN" sz="3200">
                <a:latin typeface="华文楷体" panose="02010600040101010101" charset="-122"/>
                <a:ea typeface="华文楷体" panose="02010600040101010101" charset="-122"/>
                <a:cs typeface="华文楷体" panose="02010600040101010101" charset="-122"/>
              </a:rPr>
              <a:t> </a:t>
            </a:r>
            <a:r>
              <a:rPr lang="en-US" altLang="zh-CN" sz="3200">
                <a:latin typeface="华文楷体" panose="02010600040101010101" charset="-122"/>
                <a:ea typeface="华文楷体" panose="02010600040101010101" charset="-122"/>
                <a:cs typeface="华文楷体" panose="02010600040101010101" charset="-122"/>
                <a:hlinkClick r:id="rId5" action="ppaction://hlinkfile"/>
              </a:rPr>
              <a:t>X-Y </a:t>
            </a:r>
            <a:r>
              <a:rPr lang="zh-CN" altLang="en-US" sz="3200">
                <a:latin typeface="华文楷体" panose="02010600040101010101" charset="-122"/>
                <a:ea typeface="华文楷体" panose="02010600040101010101" charset="-122"/>
                <a:cs typeface="华文楷体" panose="02010600040101010101" charset="-122"/>
                <a:hlinkClick r:id="rId5" action="ppaction://hlinkfile"/>
              </a:rPr>
              <a:t>问题</a:t>
            </a:r>
            <a:endParaRPr lang="zh-CN" altLang="en-US" sz="3200">
              <a:latin typeface="华文楷体" panose="02010600040101010101" charset="-122"/>
              <a:ea typeface="华文楷体" panose="02010600040101010101" charset="-122"/>
              <a:cs typeface="华文楷体" panose="02010600040101010101" charset="-122"/>
            </a:endParaRPr>
          </a:p>
        </p:txBody>
      </p:sp>
      <p:sp>
        <p:nvSpPr>
          <p:cNvPr id="51" name="文本框 50"/>
          <p:cNvSpPr txBox="1"/>
          <p:nvPr/>
        </p:nvSpPr>
        <p:spPr>
          <a:xfrm>
            <a:off x="13574395" y="7619365"/>
            <a:ext cx="9015730" cy="583565"/>
          </a:xfrm>
          <a:prstGeom prst="rect">
            <a:avLst/>
          </a:prstGeom>
          <a:noFill/>
        </p:spPr>
        <p:txBody>
          <a:bodyPr wrap="square" rtlCol="0" anchor="t">
            <a:spAutoFit/>
          </a:bodyPr>
          <a:lstStyle/>
          <a:p>
            <a:r>
              <a:rPr lang="zh-CN" altLang="en-US" sz="3200">
                <a:latin typeface="华文楷体" panose="02010600040101010101" charset="-122"/>
                <a:ea typeface="华文楷体" panose="02010600040101010101" charset="-122"/>
                <a:cs typeface="华文楷体" panose="02010600040101010101" charset="-122"/>
                <a:hlinkClick r:id="rId6" action="ppaction://hlinkfile"/>
              </a:rPr>
              <a:t>开源软件设计与开发</a:t>
            </a:r>
            <a:r>
              <a:rPr lang="zh-CN" altLang="en-US" sz="3200">
                <a:latin typeface="华文楷体" panose="02010600040101010101" charset="-122"/>
                <a:ea typeface="华文楷体" panose="02010600040101010101" charset="-122"/>
                <a:cs typeface="华文楷体" panose="02010600040101010101" charset="-122"/>
              </a:rPr>
              <a:t> - Johnnychen&amp;GSoC分享</a:t>
            </a:r>
          </a:p>
        </p:txBody>
      </p:sp>
      <p:sp>
        <p:nvSpPr>
          <p:cNvPr id="52" name="文本框 51"/>
          <p:cNvSpPr txBox="1"/>
          <p:nvPr/>
        </p:nvSpPr>
        <p:spPr>
          <a:xfrm>
            <a:off x="13837285" y="9716135"/>
            <a:ext cx="8736330" cy="645160"/>
          </a:xfrm>
          <a:prstGeom prst="rect">
            <a:avLst/>
          </a:prstGeom>
          <a:noFill/>
        </p:spPr>
        <p:txBody>
          <a:bodyPr wrap="square" rtlCol="0">
            <a:spAutoFit/>
          </a:bodyPr>
          <a:lstStyle/>
          <a:p>
            <a:pPr indent="0">
              <a:buFont typeface="Arial" panose="020B0604020202020204" pitchFamily="34" charset="0"/>
              <a:buNone/>
            </a:pPr>
            <a:r>
              <a:rPr lang="zh-CN" altLang="en-US" b="1">
                <a:latin typeface="华文楷体" panose="02010600040101010101" charset="-122"/>
                <a:ea typeface="华文楷体" panose="02010600040101010101" charset="-122"/>
              </a:rPr>
              <a:t>节约别人的时间，别人也会节约你的时间</a:t>
            </a:r>
          </a:p>
        </p:txBody>
      </p:sp>
      <p:pic>
        <p:nvPicPr>
          <p:cNvPr id="53" name="图片 52"/>
          <p:cNvPicPr>
            <a:picLocks noChangeAspect="1"/>
          </p:cNvPicPr>
          <p:nvPr/>
        </p:nvPicPr>
        <p:blipFill>
          <a:blip r:embed="rId7"/>
          <a:stretch>
            <a:fillRect/>
          </a:stretch>
        </p:blipFill>
        <p:spPr>
          <a:xfrm>
            <a:off x="2168525" y="9573895"/>
            <a:ext cx="7281545" cy="2048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horizont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linds(horizontal)">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blinds(horizontal)">
                                      <p:cBhvr>
                                        <p:cTn id="46" dur="500"/>
                                        <p:tgtEl>
                                          <p:spTgt spid="43"/>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linds(horizontal)">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blinds(horizontal)">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blinds(horizontal)">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blinds(horizontal)">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blinds(horizontal)">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blinds(horizontal)">
                                      <p:cBhvr>
                                        <p:cTn id="75" dur="500"/>
                                        <p:tgtEl>
                                          <p:spTgt spid="5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blinds(horizontal)">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blinds(horizontal)">
                                      <p:cBhvr>
                                        <p:cTn id="85" dur="500"/>
                                        <p:tgtEl>
                                          <p:spTgt spid="39"/>
                                        </p:tgtEl>
                                      </p:cBhvr>
                                    </p:animEffect>
                                  </p:childTnLst>
                                </p:cTn>
                              </p:par>
                            </p:childTnLst>
                          </p:cTn>
                        </p:par>
                        <p:par>
                          <p:cTn id="86" fill="hold">
                            <p:stCondLst>
                              <p:cond delay="500"/>
                            </p:stCondLst>
                            <p:childTnLst>
                              <p:par>
                                <p:cTn id="87" presetID="3" presetClass="entr" presetSubtype="10" fill="hold"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blinds(horizontal)">
                                      <p:cBhvr>
                                        <p:cTn id="89" dur="500"/>
                                        <p:tgtEl>
                                          <p:spTgt spid="53"/>
                                        </p:tgtEl>
                                      </p:cBhvr>
                                    </p:animEffect>
                                  </p:childTnLst>
                                </p:cTn>
                              </p:par>
                            </p:childTnLst>
                          </p:cTn>
                        </p:par>
                        <p:par>
                          <p:cTn id="90" fill="hold">
                            <p:stCondLst>
                              <p:cond delay="1000"/>
                            </p:stCondLst>
                            <p:childTnLst>
                              <p:par>
                                <p:cTn id="91" presetID="3" presetClass="entr" presetSubtype="10"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blinds(horizontal)">
                                      <p:cBhvr>
                                        <p:cTn id="9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P spid="21" grpId="0"/>
      <p:bldP spid="28" grpId="0"/>
      <p:bldP spid="35" grpId="0"/>
      <p:bldP spid="39" grpId="0"/>
      <p:bldP spid="40" grpId="0"/>
      <p:bldP spid="43" grpId="0"/>
      <p:bldP spid="44" grpId="0"/>
      <p:bldP spid="45" grpId="0"/>
      <p:bldP spid="46" grpId="0"/>
      <p:bldP spid="47" grpId="0"/>
      <p:bldP spid="49"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开源社区，开源文化</a:t>
            </a:r>
          </a:p>
        </p:txBody>
      </p:sp>
      <p:sp>
        <p:nvSpPr>
          <p:cNvPr id="36" name="TextBox 35"/>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5</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sp>
        <p:nvSpPr>
          <p:cNvPr id="18" name="文本框 17"/>
          <p:cNvSpPr txBox="1"/>
          <p:nvPr/>
        </p:nvSpPr>
        <p:spPr>
          <a:xfrm>
            <a:off x="6936740" y="2278380"/>
            <a:ext cx="11931015" cy="645160"/>
          </a:xfrm>
          <a:prstGeom prst="rect">
            <a:avLst/>
          </a:prstGeom>
          <a:noFill/>
        </p:spPr>
        <p:txBody>
          <a:bodyPr wrap="square" rtlCol="0">
            <a:spAutoFit/>
          </a:bodyPr>
          <a:lstStyle/>
          <a:p>
            <a:r>
              <a:rPr lang="zh-CN" altLang="en-US" b="1">
                <a:latin typeface="华文楷体" panose="02010600040101010101" charset="-122"/>
                <a:ea typeface="华文楷体" panose="02010600040101010101" charset="-122"/>
                <a:cs typeface="华文楷体" panose="02010600040101010101" charset="-122"/>
              </a:rPr>
              <a:t>开源社区</a:t>
            </a:r>
            <a:r>
              <a:rPr lang="en-US" altLang="zh-CN" b="1">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文化</a:t>
            </a:r>
            <a:r>
              <a:rPr lang="en-US" altLang="zh-CN">
                <a:latin typeface="华文楷体" panose="02010600040101010101" charset="-122"/>
                <a:ea typeface="华文楷体" panose="02010600040101010101" charset="-122"/>
                <a:cs typeface="华文楷体" panose="02010600040101010101" charset="-122"/>
              </a:rPr>
              <a:t> =&gt; </a:t>
            </a:r>
            <a:r>
              <a:rPr lang="zh-CN" altLang="en-US">
                <a:latin typeface="华文楷体" panose="02010600040101010101" charset="-122"/>
                <a:ea typeface="华文楷体" panose="02010600040101010101" charset="-122"/>
                <a:cs typeface="华文楷体" panose="02010600040101010101" charset="-122"/>
              </a:rPr>
              <a:t>代码交流</a:t>
            </a:r>
            <a:r>
              <a:rPr lang="en-US" altLang="zh-CN">
                <a:latin typeface="华文楷体" panose="02010600040101010101" charset="-122"/>
                <a:ea typeface="华文楷体" panose="02010600040101010101" charset="-122"/>
                <a:cs typeface="华文楷体" panose="02010600040101010101" charset="-122"/>
              </a:rPr>
              <a:t>/</a:t>
            </a:r>
            <a:r>
              <a:rPr lang="zh-CN" altLang="en-US">
                <a:latin typeface="华文楷体" panose="02010600040101010101" charset="-122"/>
                <a:ea typeface="华文楷体" panose="02010600040101010101" charset="-122"/>
                <a:cs typeface="华文楷体" panose="02010600040101010101" charset="-122"/>
              </a:rPr>
              <a:t>协作</a:t>
            </a:r>
            <a:r>
              <a:rPr lang="en-US" altLang="zh-CN">
                <a:latin typeface="华文楷体" panose="02010600040101010101" charset="-122"/>
                <a:ea typeface="华文楷体" panose="02010600040101010101" charset="-122"/>
                <a:cs typeface="华文楷体" panose="02010600040101010101" charset="-122"/>
              </a:rPr>
              <a:t> =&gt; </a:t>
            </a:r>
            <a:r>
              <a:rPr lang="zh-CN" altLang="en-US">
                <a:latin typeface="华文楷体" panose="02010600040101010101" charset="-122"/>
                <a:ea typeface="华文楷体" panose="02010600040101010101" charset="-122"/>
                <a:cs typeface="华文楷体" panose="02010600040101010101" charset="-122"/>
              </a:rPr>
              <a:t>论文代码开源</a:t>
            </a:r>
          </a:p>
        </p:txBody>
      </p:sp>
      <p:pic>
        <p:nvPicPr>
          <p:cNvPr id="50" name="图片 49"/>
          <p:cNvPicPr>
            <a:picLocks noChangeAspect="1"/>
          </p:cNvPicPr>
          <p:nvPr/>
        </p:nvPicPr>
        <p:blipFill>
          <a:blip r:embed="rId3"/>
          <a:stretch>
            <a:fillRect/>
          </a:stretch>
        </p:blipFill>
        <p:spPr>
          <a:xfrm>
            <a:off x="1740535" y="5331460"/>
            <a:ext cx="6414770" cy="6414770"/>
          </a:xfrm>
          <a:prstGeom prst="rect">
            <a:avLst/>
          </a:prstGeom>
        </p:spPr>
      </p:pic>
      <p:sp>
        <p:nvSpPr>
          <p:cNvPr id="3" name="文本框 2"/>
          <p:cNvSpPr txBox="1"/>
          <p:nvPr/>
        </p:nvSpPr>
        <p:spPr>
          <a:xfrm>
            <a:off x="1675765" y="3876675"/>
            <a:ext cx="6544310" cy="1076325"/>
          </a:xfrm>
          <a:prstGeom prst="rect">
            <a:avLst/>
          </a:prstGeom>
          <a:noFill/>
        </p:spPr>
        <p:txBody>
          <a:bodyPr wrap="square" rtlCol="0">
            <a:spAutoFit/>
          </a:bodyPr>
          <a:lstStyle/>
          <a:p>
            <a:pPr indent="0">
              <a:buFont typeface="Arial" panose="020B0604020202020204" pitchFamily="34" charset="0"/>
              <a:buNone/>
            </a:pPr>
            <a:r>
              <a:rPr lang="zh-CN" altLang="en-US" sz="3200">
                <a:latin typeface="华文楷体" panose="02010600040101010101" charset="-122"/>
                <a:ea typeface="华文楷体" panose="02010600040101010101" charset="-122"/>
              </a:rPr>
              <a:t>社区对新人开发者非常友好和热情，迈出第一步时不要害怕</a:t>
            </a:r>
          </a:p>
        </p:txBody>
      </p:sp>
      <p:sp>
        <p:nvSpPr>
          <p:cNvPr id="5" name="文本框 4"/>
          <p:cNvSpPr txBox="1"/>
          <p:nvPr/>
        </p:nvSpPr>
        <p:spPr>
          <a:xfrm>
            <a:off x="11261725" y="3876675"/>
            <a:ext cx="6544310" cy="583565"/>
          </a:xfrm>
          <a:prstGeom prst="rect">
            <a:avLst/>
          </a:prstGeom>
          <a:noFill/>
        </p:spPr>
        <p:txBody>
          <a:bodyPr wrap="square" rtlCol="0">
            <a:spAutoFit/>
          </a:bodyPr>
          <a:lstStyle/>
          <a:p>
            <a:pPr indent="0">
              <a:buFont typeface="Arial" panose="020B0604020202020204" pitchFamily="34" charset="0"/>
              <a:buNone/>
            </a:pPr>
            <a:r>
              <a:rPr lang="zh-CN" altLang="en-US" sz="3200">
                <a:latin typeface="华文楷体" panose="02010600040101010101" charset="-122"/>
                <a:ea typeface="华文楷体" panose="02010600040101010101" charset="-122"/>
                <a:cs typeface="华文楷体" panose="02010600040101010101" charset="-122"/>
              </a:rPr>
              <a:t>我的第一个</a:t>
            </a:r>
            <a:r>
              <a:rPr lang="en-US" altLang="zh-CN" sz="3200">
                <a:latin typeface="华文楷体" panose="02010600040101010101" charset="-122"/>
                <a:ea typeface="华文楷体" panose="02010600040101010101" charset="-122"/>
                <a:cs typeface="华文楷体" panose="02010600040101010101" charset="-122"/>
              </a:rPr>
              <a:t> </a:t>
            </a:r>
            <a:r>
              <a:rPr lang="en-US" altLang="zh-CN" sz="3200">
                <a:latin typeface="华文楷体" panose="02010600040101010101" charset="-122"/>
                <a:ea typeface="华文楷体" panose="02010600040101010101" charset="-122"/>
                <a:cs typeface="华文楷体" panose="02010600040101010101" charset="-122"/>
                <a:hlinkClick r:id="rId4" action="ppaction://hlinkfile"/>
              </a:rPr>
              <a:t>Pull Request(PR)</a:t>
            </a:r>
            <a:endParaRPr lang="en-US" altLang="zh-CN" sz="3200">
              <a:latin typeface="华文楷体" panose="02010600040101010101" charset="-122"/>
              <a:ea typeface="华文楷体" panose="02010600040101010101" charset="-122"/>
              <a:cs typeface="华文楷体" panose="02010600040101010101" charset="-122"/>
            </a:endParaRPr>
          </a:p>
        </p:txBody>
      </p:sp>
      <p:pic>
        <p:nvPicPr>
          <p:cNvPr id="6" name="图片 5"/>
          <p:cNvPicPr>
            <a:picLocks noChangeAspect="1"/>
          </p:cNvPicPr>
          <p:nvPr/>
        </p:nvPicPr>
        <p:blipFill>
          <a:blip r:embed="rId5"/>
          <a:stretch>
            <a:fillRect/>
          </a:stretch>
        </p:blipFill>
        <p:spPr>
          <a:xfrm>
            <a:off x="9859645" y="7585710"/>
            <a:ext cx="5321300" cy="1536700"/>
          </a:xfrm>
          <a:prstGeom prst="rect">
            <a:avLst/>
          </a:prstGeom>
        </p:spPr>
      </p:pic>
      <p:pic>
        <p:nvPicPr>
          <p:cNvPr id="7" name="图片 6"/>
          <p:cNvPicPr>
            <a:picLocks noChangeAspect="1"/>
          </p:cNvPicPr>
          <p:nvPr/>
        </p:nvPicPr>
        <p:blipFill>
          <a:blip r:embed="rId6"/>
          <a:stretch>
            <a:fillRect/>
          </a:stretch>
        </p:blipFill>
        <p:spPr>
          <a:xfrm>
            <a:off x="9859645" y="9526905"/>
            <a:ext cx="5981700" cy="2609215"/>
          </a:xfrm>
          <a:prstGeom prst="rect">
            <a:avLst/>
          </a:prstGeom>
        </p:spPr>
      </p:pic>
      <p:sp>
        <p:nvSpPr>
          <p:cNvPr id="8" name="文本框 7"/>
          <p:cNvSpPr txBox="1"/>
          <p:nvPr/>
        </p:nvSpPr>
        <p:spPr>
          <a:xfrm>
            <a:off x="10268585" y="12541250"/>
            <a:ext cx="386080" cy="583565"/>
          </a:xfrm>
          <a:prstGeom prst="rect">
            <a:avLst/>
          </a:prstGeom>
          <a:noFill/>
        </p:spPr>
        <p:txBody>
          <a:bodyPr wrap="none" rtlCol="0" anchor="t">
            <a:spAutoFit/>
          </a:bodyPr>
          <a:lstStyle/>
          <a:p>
            <a:pPr indent="0">
              <a:buFont typeface="Arial" panose="020B0604020202020204" pitchFamily="34" charset="0"/>
              <a:buNone/>
            </a:pPr>
            <a:r>
              <a:rPr lang="en-US" altLang="zh-CN" sz="3200">
                <a:latin typeface="华文楷体" panose="02010600040101010101" charset="-122"/>
                <a:ea typeface="华文楷体" panose="02010600040101010101" charset="-122"/>
                <a:sym typeface="+mn-ea"/>
              </a:rPr>
              <a:t> </a:t>
            </a:r>
          </a:p>
        </p:txBody>
      </p:sp>
      <p:pic>
        <p:nvPicPr>
          <p:cNvPr id="9" name="图片 8"/>
          <p:cNvPicPr>
            <a:picLocks noChangeAspect="1"/>
          </p:cNvPicPr>
          <p:nvPr/>
        </p:nvPicPr>
        <p:blipFill>
          <a:blip r:embed="rId7"/>
          <a:stretch>
            <a:fillRect/>
          </a:stretch>
        </p:blipFill>
        <p:spPr>
          <a:xfrm>
            <a:off x="9672320" y="4645025"/>
            <a:ext cx="8420100" cy="2755900"/>
          </a:xfrm>
          <a:prstGeom prst="rect">
            <a:avLst/>
          </a:prstGeom>
        </p:spPr>
      </p:pic>
      <p:pic>
        <p:nvPicPr>
          <p:cNvPr id="10" name="图片 9"/>
          <p:cNvPicPr>
            <a:picLocks noChangeAspect="1"/>
          </p:cNvPicPr>
          <p:nvPr/>
        </p:nvPicPr>
        <p:blipFill>
          <a:blip r:embed="rId8"/>
          <a:stretch>
            <a:fillRect/>
          </a:stretch>
        </p:blipFill>
        <p:spPr>
          <a:xfrm>
            <a:off x="16885285" y="9415145"/>
            <a:ext cx="5816600" cy="2832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linds(horizontal)">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par>
                          <p:cTn id="34" fill="hold">
                            <p:stCondLst>
                              <p:cond delay="1500"/>
                            </p:stCondLst>
                            <p:childTnLst>
                              <p:par>
                                <p:cTn id="35" presetID="3" presetClass="entr" presetSubtype="1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par>
                                <p:cTn id="38" presetID="3" presetClass="entr" presetSubtype="1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开源社区，开源文化</a:t>
            </a:r>
          </a:p>
        </p:txBody>
      </p:sp>
      <p:sp>
        <p:nvSpPr>
          <p:cNvPr id="36" name="TextBox 35"/>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6</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sp>
        <p:nvSpPr>
          <p:cNvPr id="18" name="文本框 17"/>
          <p:cNvSpPr txBox="1"/>
          <p:nvPr/>
        </p:nvSpPr>
        <p:spPr>
          <a:xfrm>
            <a:off x="6936740" y="2278380"/>
            <a:ext cx="11931015" cy="645160"/>
          </a:xfrm>
          <a:prstGeom prst="rect">
            <a:avLst/>
          </a:prstGeom>
          <a:noFill/>
        </p:spPr>
        <p:txBody>
          <a:bodyPr wrap="square" rtlCol="0">
            <a:spAutoFit/>
          </a:bodyPr>
          <a:lstStyle/>
          <a:p>
            <a:r>
              <a:rPr lang="zh-CN" altLang="en-US">
                <a:latin typeface="华文楷体" panose="02010600040101010101" charset="-122"/>
                <a:ea typeface="华文楷体" panose="02010600040101010101" charset="-122"/>
                <a:cs typeface="华文楷体" panose="02010600040101010101" charset="-122"/>
              </a:rPr>
              <a:t>开源社区</a:t>
            </a:r>
            <a:r>
              <a:rPr lang="en-US" altLang="zh-CN">
                <a:latin typeface="华文楷体" panose="02010600040101010101" charset="-122"/>
                <a:ea typeface="华文楷体" panose="02010600040101010101" charset="-122"/>
                <a:cs typeface="华文楷体" panose="02010600040101010101" charset="-122"/>
              </a:rPr>
              <a:t>/</a:t>
            </a:r>
            <a:r>
              <a:rPr lang="zh-CN" altLang="en-US">
                <a:latin typeface="华文楷体" panose="02010600040101010101" charset="-122"/>
                <a:ea typeface="华文楷体" panose="02010600040101010101" charset="-122"/>
                <a:cs typeface="华文楷体" panose="02010600040101010101" charset="-122"/>
              </a:rPr>
              <a:t>文化</a:t>
            </a:r>
            <a:r>
              <a:rPr lang="en-US" altLang="zh-CN">
                <a:latin typeface="华文楷体" panose="02010600040101010101" charset="-122"/>
                <a:ea typeface="华文楷体" panose="02010600040101010101" charset="-122"/>
                <a:cs typeface="华文楷体" panose="02010600040101010101" charset="-122"/>
              </a:rPr>
              <a:t> =&gt; </a:t>
            </a:r>
            <a:r>
              <a:rPr lang="zh-CN" altLang="en-US" b="1">
                <a:latin typeface="华文楷体" panose="02010600040101010101" charset="-122"/>
                <a:ea typeface="华文楷体" panose="02010600040101010101" charset="-122"/>
                <a:cs typeface="华文楷体" panose="02010600040101010101" charset="-122"/>
              </a:rPr>
              <a:t>代码交流</a:t>
            </a:r>
            <a:r>
              <a:rPr lang="en-US" altLang="zh-CN" b="1">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协作</a:t>
            </a:r>
            <a:r>
              <a:rPr lang="en-US" altLang="zh-CN">
                <a:latin typeface="华文楷体" panose="02010600040101010101" charset="-122"/>
                <a:ea typeface="华文楷体" panose="02010600040101010101" charset="-122"/>
                <a:cs typeface="华文楷体" panose="02010600040101010101" charset="-122"/>
              </a:rPr>
              <a:t> =&gt; </a:t>
            </a:r>
            <a:r>
              <a:rPr lang="zh-CN" altLang="en-US">
                <a:latin typeface="华文楷体" panose="02010600040101010101" charset="-122"/>
                <a:ea typeface="华文楷体" panose="02010600040101010101" charset="-122"/>
                <a:cs typeface="华文楷体" panose="02010600040101010101" charset="-122"/>
              </a:rPr>
              <a:t>论文</a:t>
            </a:r>
            <a:r>
              <a:rPr lang="en-US" altLang="zh-CN">
                <a:latin typeface="华文楷体" panose="02010600040101010101" charset="-122"/>
                <a:ea typeface="华文楷体" panose="02010600040101010101" charset="-122"/>
                <a:cs typeface="华文楷体" panose="02010600040101010101" charset="-122"/>
              </a:rPr>
              <a:t>/</a:t>
            </a:r>
            <a:r>
              <a:rPr lang="zh-CN" altLang="en-US">
                <a:latin typeface="华文楷体" panose="02010600040101010101" charset="-122"/>
                <a:ea typeface="华文楷体" panose="02010600040101010101" charset="-122"/>
                <a:cs typeface="华文楷体" panose="02010600040101010101" charset="-122"/>
              </a:rPr>
              <a:t>代码开源</a:t>
            </a:r>
          </a:p>
        </p:txBody>
      </p:sp>
      <p:sp>
        <p:nvSpPr>
          <p:cNvPr id="8" name="文本框 7"/>
          <p:cNvSpPr txBox="1"/>
          <p:nvPr/>
        </p:nvSpPr>
        <p:spPr>
          <a:xfrm>
            <a:off x="10268585" y="12541250"/>
            <a:ext cx="386080" cy="583565"/>
          </a:xfrm>
          <a:prstGeom prst="rect">
            <a:avLst/>
          </a:prstGeom>
          <a:noFill/>
        </p:spPr>
        <p:txBody>
          <a:bodyPr wrap="none" rtlCol="0" anchor="t">
            <a:spAutoFit/>
          </a:bodyPr>
          <a:lstStyle/>
          <a:p>
            <a:pPr indent="0">
              <a:buFont typeface="Arial" panose="020B0604020202020204" pitchFamily="34" charset="0"/>
              <a:buNone/>
            </a:pPr>
            <a:r>
              <a:rPr lang="en-US" altLang="zh-CN" sz="3200">
                <a:latin typeface="华文楷体" panose="02010600040101010101" charset="-122"/>
                <a:ea typeface="华文楷体" panose="02010600040101010101" charset="-122"/>
                <a:sym typeface="+mn-ea"/>
              </a:rPr>
              <a:t> </a:t>
            </a:r>
          </a:p>
        </p:txBody>
      </p:sp>
      <p:sp>
        <p:nvSpPr>
          <p:cNvPr id="9" name="文本框 8"/>
          <p:cNvSpPr txBox="1"/>
          <p:nvPr/>
        </p:nvSpPr>
        <p:spPr>
          <a:xfrm>
            <a:off x="1858010" y="3977005"/>
            <a:ext cx="6730365" cy="645160"/>
          </a:xfrm>
          <a:prstGeom prst="rect">
            <a:avLst/>
          </a:prstGeom>
          <a:noFill/>
        </p:spPr>
        <p:txBody>
          <a:bodyPr wrap="square" rtlCol="0">
            <a:spAutoFit/>
          </a:bodyPr>
          <a:lstStyle/>
          <a:p>
            <a:r>
              <a:rPr lang="zh-CN" altLang="en-US" b="1">
                <a:latin typeface="华文楷体" panose="02010600040101010101" charset="-122"/>
                <a:ea typeface="华文楷体" panose="02010600040101010101" charset="-122"/>
              </a:rPr>
              <a:t>协作过程：</a:t>
            </a:r>
            <a:r>
              <a:rPr lang="zh-CN" altLang="en-US">
                <a:latin typeface="华文楷体" panose="02010600040101010101" charset="-122"/>
                <a:ea typeface="华文楷体" panose="02010600040101010101" charset="-122"/>
                <a:hlinkClick r:id="rId3" action="ppaction://hlinkfile"/>
              </a:rPr>
              <a:t>示例</a:t>
            </a:r>
            <a:endParaRPr lang="zh-CN" altLang="en-US">
              <a:latin typeface="华文楷体" panose="02010600040101010101" charset="-122"/>
              <a:ea typeface="华文楷体" panose="02010600040101010101" charset="-122"/>
            </a:endParaRPr>
          </a:p>
        </p:txBody>
      </p:sp>
      <p:sp>
        <p:nvSpPr>
          <p:cNvPr id="10" name="文本框 9"/>
          <p:cNvSpPr txBox="1"/>
          <p:nvPr/>
        </p:nvSpPr>
        <p:spPr>
          <a:xfrm>
            <a:off x="1858010" y="5013960"/>
            <a:ext cx="9499600" cy="3415030"/>
          </a:xfrm>
          <a:prstGeom prst="rect">
            <a:avLst/>
          </a:prstGeom>
          <a:noFill/>
        </p:spPr>
        <p:txBody>
          <a:bodyPr wrap="square" rtlCol="0">
            <a:spAutoFit/>
          </a:bodyPr>
          <a:lstStyle/>
          <a:p>
            <a:pPr marL="742950" indent="-742950">
              <a:buAutoNum type="arabicPeriod"/>
            </a:pPr>
            <a:r>
              <a:rPr lang="en-US" altLang="zh-CN">
                <a:latin typeface="华文楷体" panose="02010600040101010101" charset="-122"/>
                <a:ea typeface="华文楷体" panose="02010600040101010101" charset="-122"/>
              </a:rPr>
              <a:t>Git </a:t>
            </a:r>
            <a:r>
              <a:rPr lang="zh-CN" altLang="en-US">
                <a:latin typeface="华文楷体" panose="02010600040101010101" charset="-122"/>
                <a:ea typeface="华文楷体" panose="02010600040101010101" charset="-122"/>
              </a:rPr>
              <a:t>管理代码</a:t>
            </a:r>
            <a:r>
              <a:rPr lang="en-US" altLang="zh-CN">
                <a:latin typeface="华文楷体" panose="02010600040101010101" charset="-122"/>
                <a:ea typeface="华文楷体" panose="02010600040101010101" charset="-122"/>
              </a:rPr>
              <a:t> | </a:t>
            </a:r>
            <a:r>
              <a:rPr lang="zh-CN" altLang="en-US">
                <a:latin typeface="华文楷体" panose="02010600040101010101" charset="-122"/>
                <a:ea typeface="华文楷体" panose="02010600040101010101" charset="-122"/>
              </a:rPr>
              <a:t>处理冲突，版本回退等</a:t>
            </a:r>
          </a:p>
          <a:p>
            <a:pPr marL="742950" indent="-742950">
              <a:buAutoNum type="arabicPeriod"/>
            </a:pPr>
            <a:r>
              <a:rPr lang="en-US" altLang="zh-CN">
                <a:latin typeface="华文楷体" panose="02010600040101010101" charset="-122"/>
                <a:ea typeface="华文楷体" panose="02010600040101010101" charset="-122"/>
              </a:rPr>
              <a:t>Pull Request </a:t>
            </a:r>
            <a:r>
              <a:rPr lang="zh-CN" altLang="en-US">
                <a:latin typeface="华文楷体" panose="02010600040101010101" charset="-122"/>
                <a:ea typeface="华文楷体" panose="02010600040101010101" charset="-122"/>
              </a:rPr>
              <a:t>提交更改</a:t>
            </a:r>
          </a:p>
          <a:p>
            <a:pPr marL="742950" indent="-742950">
              <a:buAutoNum type="arabicPeriod"/>
            </a:pPr>
            <a:r>
              <a:rPr lang="en-US" altLang="zh-CN">
                <a:latin typeface="华文楷体" panose="02010600040101010101" charset="-122"/>
                <a:ea typeface="华文楷体" panose="02010600040101010101" charset="-122"/>
              </a:rPr>
              <a:t>Code Review </a:t>
            </a:r>
            <a:r>
              <a:rPr lang="zh-CN" altLang="en-US">
                <a:latin typeface="华文楷体" panose="02010600040101010101" charset="-122"/>
                <a:ea typeface="华文楷体" panose="02010600040101010101" charset="-122"/>
              </a:rPr>
              <a:t>审查更改</a:t>
            </a:r>
          </a:p>
          <a:p>
            <a:pPr marL="742950" indent="-742950">
              <a:buAutoNum type="arabicPeriod"/>
            </a:pPr>
            <a:r>
              <a:rPr lang="en-US" altLang="zh-CN">
                <a:latin typeface="华文楷体" panose="02010600040101010101" charset="-122"/>
                <a:ea typeface="华文楷体" panose="02010600040101010101" charset="-122"/>
              </a:rPr>
              <a:t>Merge Request </a:t>
            </a:r>
            <a:r>
              <a:rPr lang="zh-CN" altLang="en-US">
                <a:latin typeface="华文楷体" panose="02010600040101010101" charset="-122"/>
                <a:ea typeface="华文楷体" panose="02010600040101010101" charset="-122"/>
              </a:rPr>
              <a:t>合并更改</a:t>
            </a:r>
          </a:p>
          <a:p>
            <a:pPr marL="742950" indent="-742950">
              <a:buAutoNum type="arabicPeriod"/>
            </a:pPr>
            <a:r>
              <a:rPr lang="en-US" altLang="zh-CN">
                <a:latin typeface="华文楷体" panose="02010600040101010101" charset="-122"/>
                <a:ea typeface="华文楷体" panose="02010600040101010101" charset="-122"/>
              </a:rPr>
              <a:t>CI/CD: Test/Coverage/Docs</a:t>
            </a:r>
          </a:p>
          <a:p>
            <a:pPr marL="742950" indent="-742950">
              <a:buAutoNum type="arabicPeriod"/>
            </a:pPr>
            <a:r>
              <a:rPr lang="en-US" altLang="zh-CN">
                <a:latin typeface="华文楷体" panose="02010600040101010101" charset="-122"/>
                <a:ea typeface="华文楷体" panose="02010600040101010101" charset="-122"/>
              </a:rPr>
              <a:t>Release </a:t>
            </a:r>
            <a:r>
              <a:rPr lang="zh-CN" altLang="en-US">
                <a:latin typeface="华文楷体" panose="02010600040101010101" charset="-122"/>
                <a:ea typeface="华文楷体" panose="02010600040101010101" charset="-122"/>
              </a:rPr>
              <a:t>打包发行</a:t>
            </a:r>
          </a:p>
        </p:txBody>
      </p:sp>
      <p:sp>
        <p:nvSpPr>
          <p:cNvPr id="11" name="文本框 10"/>
          <p:cNvSpPr txBox="1"/>
          <p:nvPr/>
        </p:nvSpPr>
        <p:spPr>
          <a:xfrm>
            <a:off x="1696085" y="8702040"/>
            <a:ext cx="6730365" cy="645160"/>
          </a:xfrm>
          <a:prstGeom prst="rect">
            <a:avLst/>
          </a:prstGeom>
          <a:noFill/>
        </p:spPr>
        <p:txBody>
          <a:bodyPr wrap="square" rtlCol="0">
            <a:spAutoFit/>
          </a:bodyPr>
          <a:lstStyle/>
          <a:p>
            <a:r>
              <a:rPr lang="en-US" altLang="zh-CN" b="1">
                <a:latin typeface="华文楷体" panose="02010600040101010101" charset="-122"/>
                <a:ea typeface="华文楷体" panose="02010600040101010101" charset="-122"/>
              </a:rPr>
              <a:t>PR </a:t>
            </a:r>
            <a:r>
              <a:rPr lang="zh-CN" altLang="en-US" b="1">
                <a:latin typeface="华文楷体" panose="02010600040101010101" charset="-122"/>
                <a:ea typeface="华文楷体" panose="02010600040101010101" charset="-122"/>
              </a:rPr>
              <a:t>规范：</a:t>
            </a:r>
            <a:endParaRPr lang="en-US" altLang="zh-CN" b="1">
              <a:latin typeface="华文楷体" panose="02010600040101010101" charset="-122"/>
              <a:ea typeface="华文楷体" panose="02010600040101010101" charset="-122"/>
            </a:endParaRPr>
          </a:p>
        </p:txBody>
      </p:sp>
      <p:sp>
        <p:nvSpPr>
          <p:cNvPr id="12" name="文本框 11"/>
          <p:cNvSpPr txBox="1"/>
          <p:nvPr/>
        </p:nvSpPr>
        <p:spPr>
          <a:xfrm>
            <a:off x="1823085" y="9518015"/>
            <a:ext cx="9499600" cy="2861310"/>
          </a:xfrm>
          <a:prstGeom prst="rect">
            <a:avLst/>
          </a:prstGeom>
          <a:noFill/>
        </p:spPr>
        <p:txBody>
          <a:bodyPr wrap="square" rtlCol="0">
            <a:spAutoFit/>
          </a:bodyPr>
          <a:lstStyle/>
          <a:p>
            <a:pPr marL="742950" indent="-742950">
              <a:buAutoNum type="arabicPeriod"/>
            </a:pPr>
            <a:r>
              <a:rPr lang="zh-CN" altLang="en-US">
                <a:latin typeface="华文楷体" panose="02010600040101010101" charset="-122"/>
                <a:ea typeface="华文楷体" panose="02010600040101010101" charset="-122"/>
              </a:rPr>
              <a:t>一次只针对一个问题，避免冗长的修改，减轻审核工作，减少潜在冲突</a:t>
            </a:r>
          </a:p>
          <a:p>
            <a:pPr marL="742950" indent="-742950">
              <a:buAutoNum type="arabicPeriod"/>
            </a:pPr>
            <a:r>
              <a:rPr lang="zh-CN" altLang="en-US">
                <a:latin typeface="华文楷体" panose="02010600040101010101" charset="-122"/>
                <a:ea typeface="华文楷体" panose="02010600040101010101" charset="-122"/>
              </a:rPr>
              <a:t>认真写</a:t>
            </a:r>
            <a:r>
              <a:rPr lang="en-US" altLang="zh-CN">
                <a:latin typeface="华文楷体" panose="02010600040101010101" charset="-122"/>
                <a:ea typeface="华文楷体" panose="02010600040101010101" charset="-122"/>
              </a:rPr>
              <a:t> commit </a:t>
            </a:r>
            <a:r>
              <a:rPr lang="zh-CN" altLang="en-US">
                <a:latin typeface="华文楷体" panose="02010600040101010101" charset="-122"/>
                <a:ea typeface="华文楷体" panose="02010600040101010101" charset="-122"/>
              </a:rPr>
              <a:t>信息，减少多余的</a:t>
            </a:r>
            <a:r>
              <a:rPr lang="en-US" altLang="zh-CN">
                <a:latin typeface="华文楷体" panose="02010600040101010101" charset="-122"/>
                <a:ea typeface="华文楷体" panose="02010600040101010101" charset="-122"/>
              </a:rPr>
              <a:t> commit</a:t>
            </a:r>
            <a:r>
              <a:rPr lang="zh-CN" altLang="en-US">
                <a:latin typeface="华文楷体" panose="02010600040101010101" charset="-122"/>
                <a:ea typeface="华文楷体" panose="02010600040101010101" charset="-122"/>
              </a:rPr>
              <a:t>，避免污染提交历史</a:t>
            </a:r>
            <a:r>
              <a:rPr lang="en-US" altLang="zh-CN">
                <a:latin typeface="华文楷体" panose="02010600040101010101" charset="-122"/>
                <a:ea typeface="华文楷体" panose="02010600040101010101" charset="-122"/>
              </a:rPr>
              <a:t> </a:t>
            </a:r>
          </a:p>
          <a:p>
            <a:pPr indent="0">
              <a:buNone/>
            </a:pPr>
            <a:r>
              <a:rPr lang="en-US" altLang="zh-CN">
                <a:latin typeface="华文楷体" panose="02010600040101010101" charset="-122"/>
                <a:ea typeface="华文楷体" panose="02010600040101010101" charset="-122"/>
              </a:rPr>
              <a:t>       --amend/rebase/reset --soft + checkout</a:t>
            </a:r>
          </a:p>
        </p:txBody>
      </p:sp>
      <p:sp>
        <p:nvSpPr>
          <p:cNvPr id="14" name="文本框 13"/>
          <p:cNvSpPr txBox="1"/>
          <p:nvPr/>
        </p:nvSpPr>
        <p:spPr>
          <a:xfrm>
            <a:off x="13551535" y="4163695"/>
            <a:ext cx="6730365" cy="645160"/>
          </a:xfrm>
          <a:prstGeom prst="rect">
            <a:avLst/>
          </a:prstGeom>
          <a:noFill/>
        </p:spPr>
        <p:txBody>
          <a:bodyPr wrap="square" rtlCol="0">
            <a:spAutoFit/>
          </a:bodyPr>
          <a:lstStyle/>
          <a:p>
            <a:r>
              <a:rPr lang="zh-CN" altLang="en-US" b="1">
                <a:latin typeface="华文楷体" panose="02010600040101010101" charset="-122"/>
                <a:ea typeface="华文楷体" panose="02010600040101010101" charset="-122"/>
              </a:rPr>
              <a:t>代码开源：</a:t>
            </a:r>
            <a:endParaRPr lang="en-US" altLang="zh-CN" b="1">
              <a:latin typeface="华文楷体" panose="02010600040101010101" charset="-122"/>
              <a:ea typeface="华文楷体" panose="02010600040101010101" charset="-122"/>
            </a:endParaRPr>
          </a:p>
        </p:txBody>
      </p:sp>
      <p:sp>
        <p:nvSpPr>
          <p:cNvPr id="15" name="文本框 14"/>
          <p:cNvSpPr txBox="1"/>
          <p:nvPr/>
        </p:nvSpPr>
        <p:spPr>
          <a:xfrm>
            <a:off x="13551535" y="5166360"/>
            <a:ext cx="9499600" cy="3969385"/>
          </a:xfrm>
          <a:prstGeom prst="rect">
            <a:avLst/>
          </a:prstGeom>
          <a:noFill/>
        </p:spPr>
        <p:txBody>
          <a:bodyPr wrap="square" rtlCol="0">
            <a:spAutoFit/>
          </a:bodyPr>
          <a:lstStyle/>
          <a:p>
            <a:pPr indent="0">
              <a:buNone/>
            </a:pPr>
            <a:r>
              <a:rPr lang="zh-CN" altLang="en-US">
                <a:latin typeface="华文楷体" panose="02010600040101010101" charset="-122"/>
                <a:ea typeface="华文楷体" panose="02010600040101010101" charset="-122"/>
              </a:rPr>
              <a:t>将兴趣项目开源</a:t>
            </a:r>
          </a:p>
          <a:p>
            <a:pPr marL="571500" indent="-571500">
              <a:buFont typeface="Arial" panose="020B0604020202020204" pitchFamily="34" charset="0"/>
              <a:buChar char="•"/>
            </a:pPr>
            <a:r>
              <a:rPr lang="zh-CN" altLang="en-US">
                <a:latin typeface="华文楷体" panose="02010600040101010101" charset="-122"/>
                <a:ea typeface="华文楷体" panose="02010600040101010101" charset="-122"/>
              </a:rPr>
              <a:t>收集使用反馈，完善项目功能</a:t>
            </a:r>
          </a:p>
          <a:p>
            <a:pPr marL="571500" indent="-571500">
              <a:buFont typeface="Arial" panose="020B0604020202020204" pitchFamily="34" charset="0"/>
              <a:buChar char="•"/>
            </a:pPr>
            <a:r>
              <a:rPr lang="zh-CN" altLang="en-US">
                <a:latin typeface="华文楷体" panose="02010600040101010101" charset="-122"/>
                <a:ea typeface="华文楷体" panose="02010600040101010101" charset="-122"/>
              </a:rPr>
              <a:t>吸引更多志同道合的伙伴参与开发</a:t>
            </a:r>
          </a:p>
          <a:p>
            <a:pPr marL="571500" indent="-571500">
              <a:buFont typeface="Arial" panose="020B0604020202020204" pitchFamily="34" charset="0"/>
              <a:buChar char="•"/>
            </a:pPr>
            <a:endParaRPr lang="zh-CN" altLang="en-US">
              <a:latin typeface="华文楷体" panose="02010600040101010101" charset="-122"/>
              <a:ea typeface="华文楷体" panose="02010600040101010101" charset="-122"/>
            </a:endParaRPr>
          </a:p>
          <a:p>
            <a:pPr indent="0">
              <a:buNone/>
            </a:pPr>
            <a:r>
              <a:rPr lang="zh-CN" altLang="en-US">
                <a:latin typeface="华文楷体" panose="02010600040101010101" charset="-122"/>
                <a:ea typeface="华文楷体" panose="02010600040101010101" charset="-122"/>
              </a:rPr>
              <a:t>论文工作开源：</a:t>
            </a:r>
          </a:p>
          <a:p>
            <a:pPr marL="571500" indent="-571500">
              <a:buFont typeface="Arial" panose="020B0604020202020204" pitchFamily="34" charset="0"/>
              <a:buChar char="•"/>
            </a:pPr>
            <a:r>
              <a:rPr lang="zh-CN" altLang="en-US">
                <a:latin typeface="华文楷体" panose="02010600040101010101" charset="-122"/>
                <a:ea typeface="华文楷体" panose="02010600040101010101" charset="-122"/>
              </a:rPr>
              <a:t>扩大工作影响力，比如</a:t>
            </a:r>
            <a:r>
              <a:rPr lang="en-US" altLang="zh-CN">
                <a:latin typeface="华文楷体" panose="02010600040101010101" charset="-122"/>
                <a:ea typeface="华文楷体" panose="02010600040101010101" charset="-122"/>
              </a:rPr>
              <a:t> ChatGLM</a:t>
            </a:r>
            <a:endParaRPr lang="zh-CN" altLang="en-US">
              <a:latin typeface="华文楷体" panose="02010600040101010101" charset="-122"/>
              <a:ea typeface="华文楷体" panose="02010600040101010101" charset="-122"/>
            </a:endParaRPr>
          </a:p>
          <a:p>
            <a:pPr marL="571500" indent="-571500">
              <a:buFont typeface="Arial" panose="020B0604020202020204" pitchFamily="34" charset="0"/>
              <a:buChar char="•"/>
            </a:pPr>
            <a:r>
              <a:rPr lang="zh-CN" altLang="en-US">
                <a:latin typeface="华文楷体" panose="02010600040101010101" charset="-122"/>
                <a:ea typeface="华文楷体" panose="02010600040101010101" charset="-122"/>
              </a:rPr>
              <a:t>抢占市场，增加话语权，制定行业标准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9" grpId="0"/>
      <p:bldP spid="10" grpId="0"/>
      <p:bldP spid="11" grpId="0"/>
      <p:bldP spid="12"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项目经历和收获</a:t>
            </a:r>
          </a:p>
        </p:txBody>
      </p:sp>
      <p:sp>
        <p:nvSpPr>
          <p:cNvPr id="36" name="TextBox 35"/>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7</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sp>
        <p:nvSpPr>
          <p:cNvPr id="3" name="文本框 2"/>
          <p:cNvSpPr txBox="1"/>
          <p:nvPr/>
        </p:nvSpPr>
        <p:spPr>
          <a:xfrm>
            <a:off x="1913255" y="3286125"/>
            <a:ext cx="6730365" cy="645160"/>
          </a:xfrm>
          <a:prstGeom prst="rect">
            <a:avLst/>
          </a:prstGeom>
          <a:noFill/>
        </p:spPr>
        <p:txBody>
          <a:bodyPr wrap="square" rtlCol="0">
            <a:spAutoFit/>
          </a:bodyPr>
          <a:lstStyle/>
          <a:p>
            <a:r>
              <a:rPr lang="zh-CN" altLang="en-US" b="1">
                <a:latin typeface="华文楷体" panose="02010600040101010101" charset="-122"/>
                <a:ea typeface="华文楷体" panose="02010600040101010101" charset="-122"/>
              </a:rPr>
              <a:t>接触</a:t>
            </a:r>
            <a:r>
              <a:rPr lang="en-US" altLang="zh-CN" b="1">
                <a:latin typeface="华文楷体" panose="02010600040101010101" charset="-122"/>
                <a:ea typeface="华文楷体" panose="02010600040101010101" charset="-122"/>
              </a:rPr>
              <a:t> Julia </a:t>
            </a:r>
            <a:r>
              <a:rPr lang="zh-CN" altLang="en-US" b="1">
                <a:latin typeface="华文楷体" panose="02010600040101010101" charset="-122"/>
                <a:ea typeface="华文楷体" panose="02010600040101010101" charset="-122"/>
              </a:rPr>
              <a:t>开源社区</a:t>
            </a:r>
          </a:p>
        </p:txBody>
      </p:sp>
      <p:sp>
        <p:nvSpPr>
          <p:cNvPr id="6" name="文本框 5"/>
          <p:cNvSpPr txBox="1"/>
          <p:nvPr/>
        </p:nvSpPr>
        <p:spPr>
          <a:xfrm>
            <a:off x="5899785" y="2261235"/>
            <a:ext cx="14174470" cy="645160"/>
          </a:xfrm>
          <a:prstGeom prst="rect">
            <a:avLst/>
          </a:prstGeom>
          <a:noFill/>
        </p:spPr>
        <p:txBody>
          <a:bodyPr wrap="square" rtlCol="0">
            <a:spAutoFit/>
          </a:bodyPr>
          <a:lstStyle/>
          <a:p>
            <a:r>
              <a:rPr lang="zh-CN" altLang="en-US" b="1">
                <a:latin typeface="华文楷体" panose="02010600040101010101" charset="-122"/>
                <a:ea typeface="华文楷体" panose="02010600040101010101" charset="-122"/>
                <a:cs typeface="华文楷体" panose="02010600040101010101" charset="-122"/>
              </a:rPr>
              <a:t>接触社区（受益者）</a:t>
            </a:r>
            <a:r>
              <a:rPr lang="en-US" altLang="zh-CN" b="1">
                <a:latin typeface="华文楷体" panose="02010600040101010101" charset="-122"/>
                <a:ea typeface="华文楷体" panose="02010600040101010101" charset="-122"/>
                <a:cs typeface="华文楷体" panose="02010600040101010101" charset="-122"/>
              </a:rPr>
              <a:t> =&gt; </a:t>
            </a:r>
            <a:r>
              <a:rPr lang="zh-CN" altLang="en-US" b="1">
                <a:latin typeface="华文楷体" panose="02010600040101010101" charset="-122"/>
                <a:ea typeface="华文楷体" panose="02010600040101010101" charset="-122"/>
                <a:cs typeface="华文楷体" panose="02010600040101010101" charset="-122"/>
              </a:rPr>
              <a:t>参与开源项目</a:t>
            </a:r>
            <a:r>
              <a:rPr lang="en-US" altLang="zh-CN" b="1">
                <a:latin typeface="华文楷体" panose="02010600040101010101" charset="-122"/>
                <a:ea typeface="华文楷体" panose="02010600040101010101" charset="-122"/>
                <a:cs typeface="华文楷体" panose="02010600040101010101" charset="-122"/>
              </a:rPr>
              <a:t> </a:t>
            </a:r>
            <a:r>
              <a:rPr lang="en-US" altLang="zh-CN">
                <a:latin typeface="华文楷体" panose="02010600040101010101" charset="-122"/>
                <a:ea typeface="华文楷体" panose="02010600040101010101" charset="-122"/>
                <a:cs typeface="华文楷体" panose="02010600040101010101" charset="-122"/>
              </a:rPr>
              <a:t>=&gt; </a:t>
            </a:r>
            <a:r>
              <a:rPr lang="zh-CN" altLang="en-US">
                <a:latin typeface="华文楷体" panose="02010600040101010101" charset="-122"/>
                <a:ea typeface="华文楷体" panose="02010600040101010101" charset="-122"/>
                <a:cs typeface="华文楷体" panose="02010600040101010101" charset="-122"/>
              </a:rPr>
              <a:t>社区交流（贡献者）</a:t>
            </a:r>
          </a:p>
        </p:txBody>
      </p:sp>
      <p:sp>
        <p:nvSpPr>
          <p:cNvPr id="7" name="文本框 6"/>
          <p:cNvSpPr txBox="1"/>
          <p:nvPr/>
        </p:nvSpPr>
        <p:spPr>
          <a:xfrm>
            <a:off x="2152650" y="4107815"/>
            <a:ext cx="6251575" cy="521970"/>
          </a:xfrm>
          <a:prstGeom prst="rect">
            <a:avLst/>
          </a:prstGeom>
          <a:noFill/>
        </p:spPr>
        <p:txBody>
          <a:bodyPr wrap="square" rtlCol="0">
            <a:spAutoFit/>
          </a:bodyPr>
          <a:lstStyle/>
          <a:p>
            <a:pPr indent="0">
              <a:buNone/>
            </a:pPr>
            <a:r>
              <a:rPr lang="zh-CN" altLang="en-US" sz="2800">
                <a:latin typeface="华文楷体" panose="02010600040101010101" charset="-122"/>
                <a:ea typeface="华文楷体" panose="02010600040101010101" charset="-122"/>
              </a:rPr>
              <a:t>研三上学期</a:t>
            </a:r>
            <a:r>
              <a:rPr lang="en-US" altLang="zh-CN" sz="2800">
                <a:latin typeface="华文楷体" panose="02010600040101010101" charset="-122"/>
                <a:ea typeface="华文楷体" panose="02010600040101010101" charset="-122"/>
              </a:rPr>
              <a:t> - Julia </a:t>
            </a:r>
            <a:r>
              <a:rPr lang="zh-CN" altLang="en-US" sz="2800">
                <a:latin typeface="华文楷体" panose="02010600040101010101" charset="-122"/>
                <a:ea typeface="华文楷体" panose="02010600040101010101" charset="-122"/>
              </a:rPr>
              <a:t>科学计算</a:t>
            </a:r>
          </a:p>
        </p:txBody>
      </p:sp>
      <p:pic>
        <p:nvPicPr>
          <p:cNvPr id="13" name="图片 12"/>
          <p:cNvPicPr>
            <a:picLocks noChangeAspect="1"/>
          </p:cNvPicPr>
          <p:nvPr/>
        </p:nvPicPr>
        <p:blipFill>
          <a:blip r:embed="rId3"/>
          <a:srcRect t="9858" r="-1714" b="60927"/>
          <a:stretch>
            <a:fillRect/>
          </a:stretch>
        </p:blipFill>
        <p:spPr>
          <a:xfrm>
            <a:off x="2618740" y="4806315"/>
            <a:ext cx="3994150" cy="2042160"/>
          </a:xfrm>
          <a:prstGeom prst="rect">
            <a:avLst/>
          </a:prstGeom>
        </p:spPr>
      </p:pic>
      <p:sp>
        <p:nvSpPr>
          <p:cNvPr id="16" name="文本框 15"/>
          <p:cNvSpPr txBox="1"/>
          <p:nvPr/>
        </p:nvSpPr>
        <p:spPr>
          <a:xfrm>
            <a:off x="2217420" y="7025005"/>
            <a:ext cx="6251575" cy="521970"/>
          </a:xfrm>
          <a:prstGeom prst="rect">
            <a:avLst/>
          </a:prstGeom>
          <a:noFill/>
        </p:spPr>
        <p:txBody>
          <a:bodyPr wrap="square" rtlCol="0">
            <a:spAutoFit/>
          </a:bodyPr>
          <a:lstStyle/>
          <a:p>
            <a:pPr indent="0">
              <a:buNone/>
            </a:pPr>
            <a:r>
              <a:rPr lang="en-US" altLang="zh-CN" sz="2800">
                <a:latin typeface="华文楷体" panose="02010600040101010101" charset="-122"/>
                <a:ea typeface="华文楷体" panose="02010600040101010101" charset="-122"/>
              </a:rPr>
              <a:t>Julia </a:t>
            </a:r>
            <a:r>
              <a:rPr lang="zh-CN" altLang="en-US" sz="2800">
                <a:latin typeface="华文楷体" panose="02010600040101010101" charset="-122"/>
                <a:ea typeface="华文楷体" panose="02010600040101010101" charset="-122"/>
              </a:rPr>
              <a:t>冬季会议</a:t>
            </a:r>
            <a:r>
              <a:rPr lang="en-US" altLang="zh-CN" sz="2800">
                <a:latin typeface="华文楷体" panose="02010600040101010101" charset="-122"/>
                <a:ea typeface="华文楷体" panose="02010600040101010101" charset="-122"/>
              </a:rPr>
              <a:t> | GSOC/OSPP</a:t>
            </a:r>
          </a:p>
        </p:txBody>
      </p:sp>
      <p:pic>
        <p:nvPicPr>
          <p:cNvPr id="17" name="图片 16"/>
          <p:cNvPicPr>
            <a:picLocks noChangeAspect="1"/>
          </p:cNvPicPr>
          <p:nvPr/>
        </p:nvPicPr>
        <p:blipFill>
          <a:blip r:embed="rId4"/>
          <a:stretch>
            <a:fillRect/>
          </a:stretch>
        </p:blipFill>
        <p:spPr>
          <a:xfrm>
            <a:off x="2370455" y="7871460"/>
            <a:ext cx="4797425" cy="2042160"/>
          </a:xfrm>
          <a:prstGeom prst="rect">
            <a:avLst/>
          </a:prstGeom>
        </p:spPr>
      </p:pic>
      <p:sp>
        <p:nvSpPr>
          <p:cNvPr id="19" name="文本框 18"/>
          <p:cNvSpPr txBox="1"/>
          <p:nvPr/>
        </p:nvSpPr>
        <p:spPr>
          <a:xfrm>
            <a:off x="1998980" y="10119360"/>
            <a:ext cx="7799070" cy="953135"/>
          </a:xfrm>
          <a:prstGeom prst="rect">
            <a:avLst/>
          </a:prstGeom>
          <a:noFill/>
        </p:spPr>
        <p:txBody>
          <a:bodyPr wrap="square" rtlCol="0">
            <a:spAutoFit/>
          </a:bodyPr>
          <a:lstStyle/>
          <a:p>
            <a:pPr indent="0">
              <a:buNone/>
            </a:pPr>
            <a:r>
              <a:rPr lang="en-US" altLang="zh-CN" sz="2800">
                <a:latin typeface="华文楷体" panose="02010600040101010101" charset="-122"/>
                <a:ea typeface="华文楷体" panose="02010600040101010101" charset="-122"/>
              </a:rPr>
              <a:t>22</a:t>
            </a:r>
            <a:r>
              <a:rPr lang="zh-CN" altLang="en-US" sz="2800">
                <a:latin typeface="华文楷体" panose="02010600040101010101" charset="-122"/>
                <a:ea typeface="华文楷体" panose="02010600040101010101" charset="-122"/>
              </a:rPr>
              <a:t>年初</a:t>
            </a:r>
            <a:r>
              <a:rPr lang="en-US" altLang="zh-CN" sz="2800">
                <a:latin typeface="华文楷体" panose="02010600040101010101" charset="-122"/>
                <a:ea typeface="华文楷体" panose="02010600040101010101" charset="-122"/>
              </a:rPr>
              <a:t> LeetCode.jl </a:t>
            </a:r>
            <a:r>
              <a:rPr lang="zh-CN" altLang="en-US" sz="2800">
                <a:latin typeface="华文楷体" panose="02010600040101010101" charset="-122"/>
                <a:ea typeface="华文楷体" panose="02010600040101010101" charset="-122"/>
              </a:rPr>
              <a:t>刷题</a:t>
            </a:r>
          </a:p>
          <a:p>
            <a:pPr indent="0">
              <a:buNone/>
            </a:pPr>
            <a:r>
              <a:rPr lang="zh-CN" altLang="en-US" sz="2800">
                <a:latin typeface="华文楷体" panose="02010600040101010101" charset="-122"/>
                <a:ea typeface="华文楷体" panose="02010600040101010101" charset="-122"/>
              </a:rPr>
              <a:t>学习代码风格，编程技巧（内存预分配等）</a:t>
            </a:r>
          </a:p>
        </p:txBody>
      </p:sp>
      <p:sp>
        <p:nvSpPr>
          <p:cNvPr id="20" name="文本框 19"/>
          <p:cNvSpPr txBox="1"/>
          <p:nvPr/>
        </p:nvSpPr>
        <p:spPr>
          <a:xfrm>
            <a:off x="1438275" y="11665585"/>
            <a:ext cx="7205345" cy="645160"/>
          </a:xfrm>
          <a:prstGeom prst="rect">
            <a:avLst/>
          </a:prstGeom>
          <a:noFill/>
        </p:spPr>
        <p:txBody>
          <a:bodyPr wrap="square" rtlCol="0">
            <a:spAutoFit/>
          </a:bodyPr>
          <a:lstStyle/>
          <a:p>
            <a:pPr indent="0">
              <a:buNone/>
            </a:pPr>
            <a:r>
              <a:rPr lang="zh-CN" altLang="en-US">
                <a:latin typeface="华文楷体" panose="02010600040101010101" charset="-122"/>
                <a:ea typeface="华文楷体" panose="02010600040101010101" charset="-122"/>
              </a:rPr>
              <a:t>中选</a:t>
            </a:r>
            <a:r>
              <a:rPr lang="en-US" altLang="zh-CN">
                <a:latin typeface="华文楷体" panose="02010600040101010101" charset="-122"/>
                <a:ea typeface="华文楷体" panose="02010600040101010101" charset="-122"/>
              </a:rPr>
              <a:t> OSPP</a:t>
            </a:r>
            <a:r>
              <a:rPr lang="zh-CN" altLang="en-US">
                <a:latin typeface="华文楷体" panose="02010600040101010101" charset="-122"/>
                <a:ea typeface="华文楷体" panose="02010600040101010101" charset="-122"/>
              </a:rPr>
              <a:t>’</a:t>
            </a:r>
            <a:r>
              <a:rPr lang="en-US" altLang="zh-CN">
                <a:latin typeface="华文楷体" panose="02010600040101010101" charset="-122"/>
                <a:ea typeface="华文楷体" panose="02010600040101010101" charset="-122"/>
              </a:rPr>
              <a:t>22 </a:t>
            </a:r>
            <a:r>
              <a:rPr lang="zh-CN" altLang="en-US">
                <a:latin typeface="华文楷体" panose="02010600040101010101" charset="-122"/>
                <a:ea typeface="华文楷体" panose="02010600040101010101" charset="-122"/>
              </a:rPr>
              <a:t>二维码编解码器项目</a:t>
            </a:r>
          </a:p>
        </p:txBody>
      </p:sp>
      <p:sp>
        <p:nvSpPr>
          <p:cNvPr id="21" name="文本框 20"/>
          <p:cNvSpPr txBox="1"/>
          <p:nvPr/>
        </p:nvSpPr>
        <p:spPr>
          <a:xfrm>
            <a:off x="12036425" y="3626485"/>
            <a:ext cx="7205345" cy="645160"/>
          </a:xfrm>
          <a:prstGeom prst="rect">
            <a:avLst/>
          </a:prstGeom>
          <a:noFill/>
        </p:spPr>
        <p:txBody>
          <a:bodyPr wrap="square" rtlCol="0">
            <a:spAutoFit/>
          </a:bodyPr>
          <a:lstStyle/>
          <a:p>
            <a:pPr indent="0">
              <a:buNone/>
            </a:pPr>
            <a:r>
              <a:rPr lang="zh-CN" altLang="en-US" b="1">
                <a:latin typeface="华文楷体" panose="02010600040101010101" charset="-122"/>
                <a:ea typeface="华文楷体" panose="02010600040101010101" charset="-122"/>
              </a:rPr>
              <a:t>理论学习</a:t>
            </a:r>
            <a:r>
              <a:rPr lang="en-US" altLang="zh-CN" b="1">
                <a:latin typeface="华文楷体" panose="02010600040101010101" charset="-122"/>
                <a:ea typeface="华文楷体" panose="02010600040101010101" charset="-122"/>
              </a:rPr>
              <a:t> &amp; </a:t>
            </a:r>
            <a:r>
              <a:rPr lang="zh-CN" altLang="en-US" b="1">
                <a:latin typeface="华文楷体" panose="02010600040101010101" charset="-122"/>
                <a:ea typeface="华文楷体" panose="02010600040101010101" charset="-122"/>
              </a:rPr>
              <a:t>代码开发</a:t>
            </a:r>
          </a:p>
        </p:txBody>
      </p:sp>
      <p:pic>
        <p:nvPicPr>
          <p:cNvPr id="22" name="图片 21"/>
          <p:cNvPicPr>
            <a:picLocks noChangeAspect="1"/>
          </p:cNvPicPr>
          <p:nvPr/>
        </p:nvPicPr>
        <p:blipFill>
          <a:blip r:embed="rId5"/>
          <a:stretch>
            <a:fillRect/>
          </a:stretch>
        </p:blipFill>
        <p:spPr>
          <a:xfrm>
            <a:off x="12036425" y="8385175"/>
            <a:ext cx="9288145" cy="2684145"/>
          </a:xfrm>
          <a:prstGeom prst="rect">
            <a:avLst/>
          </a:prstGeom>
        </p:spPr>
      </p:pic>
      <p:pic>
        <p:nvPicPr>
          <p:cNvPr id="23" name="图片 22"/>
          <p:cNvPicPr>
            <a:picLocks noChangeAspect="1"/>
          </p:cNvPicPr>
          <p:nvPr/>
        </p:nvPicPr>
        <p:blipFill>
          <a:blip r:embed="rId6"/>
          <a:srcRect l="14379" t="16313"/>
          <a:stretch>
            <a:fillRect/>
          </a:stretch>
        </p:blipFill>
        <p:spPr>
          <a:xfrm>
            <a:off x="12103100" y="4996180"/>
            <a:ext cx="3762375" cy="2550795"/>
          </a:xfrm>
          <a:prstGeom prst="rect">
            <a:avLst/>
          </a:prstGeom>
        </p:spPr>
      </p:pic>
      <p:pic>
        <p:nvPicPr>
          <p:cNvPr id="24" name="图片 23"/>
          <p:cNvPicPr>
            <a:picLocks noChangeAspect="1"/>
          </p:cNvPicPr>
          <p:nvPr/>
        </p:nvPicPr>
        <p:blipFill>
          <a:blip r:embed="rId7"/>
          <a:srcRect r="18026"/>
          <a:stretch>
            <a:fillRect/>
          </a:stretch>
        </p:blipFill>
        <p:spPr>
          <a:xfrm>
            <a:off x="12103100" y="11240770"/>
            <a:ext cx="7574280" cy="1807210"/>
          </a:xfrm>
          <a:prstGeom prst="rect">
            <a:avLst/>
          </a:prstGeom>
        </p:spPr>
      </p:pic>
      <p:sp>
        <p:nvSpPr>
          <p:cNvPr id="28" name="文本框 27"/>
          <p:cNvSpPr txBox="1"/>
          <p:nvPr/>
        </p:nvSpPr>
        <p:spPr>
          <a:xfrm>
            <a:off x="11885930" y="4373245"/>
            <a:ext cx="6251575" cy="521970"/>
          </a:xfrm>
          <a:prstGeom prst="rect">
            <a:avLst/>
          </a:prstGeom>
          <a:noFill/>
        </p:spPr>
        <p:txBody>
          <a:bodyPr wrap="square" rtlCol="0">
            <a:spAutoFit/>
          </a:bodyPr>
          <a:lstStyle/>
          <a:p>
            <a:pPr indent="0">
              <a:buNone/>
            </a:pPr>
            <a:r>
              <a:rPr lang="zh-CN" altLang="en-US" sz="2800">
                <a:latin typeface="华文楷体" panose="02010600040101010101" charset="-122"/>
                <a:ea typeface="华文楷体" panose="02010600040101010101" charset="-122"/>
              </a:rPr>
              <a:t>学习笔记</a:t>
            </a:r>
          </a:p>
        </p:txBody>
      </p:sp>
      <p:sp>
        <p:nvSpPr>
          <p:cNvPr id="29" name="文本框 28"/>
          <p:cNvSpPr txBox="1"/>
          <p:nvPr/>
        </p:nvSpPr>
        <p:spPr>
          <a:xfrm>
            <a:off x="17398365" y="4351655"/>
            <a:ext cx="6251575" cy="521970"/>
          </a:xfrm>
          <a:prstGeom prst="rect">
            <a:avLst/>
          </a:prstGeom>
          <a:noFill/>
        </p:spPr>
        <p:txBody>
          <a:bodyPr wrap="square" rtlCol="0">
            <a:spAutoFit/>
          </a:bodyPr>
          <a:lstStyle/>
          <a:p>
            <a:pPr indent="0">
              <a:buNone/>
            </a:pPr>
            <a:r>
              <a:rPr lang="zh-CN" altLang="en-US" sz="2800">
                <a:latin typeface="华文楷体" panose="02010600040101010101" charset="-122"/>
                <a:ea typeface="华文楷体" panose="02010600040101010101" charset="-122"/>
              </a:rPr>
              <a:t>类型“海盗”</a:t>
            </a:r>
          </a:p>
        </p:txBody>
      </p:sp>
      <p:sp>
        <p:nvSpPr>
          <p:cNvPr id="30" name="文本框 29"/>
          <p:cNvSpPr txBox="1"/>
          <p:nvPr/>
        </p:nvSpPr>
        <p:spPr>
          <a:xfrm>
            <a:off x="12036425" y="7655560"/>
            <a:ext cx="6251575" cy="521970"/>
          </a:xfrm>
          <a:prstGeom prst="rect">
            <a:avLst/>
          </a:prstGeom>
          <a:noFill/>
        </p:spPr>
        <p:txBody>
          <a:bodyPr wrap="square" rtlCol="0">
            <a:spAutoFit/>
          </a:bodyPr>
          <a:lstStyle/>
          <a:p>
            <a:pPr indent="0">
              <a:buNone/>
            </a:pPr>
            <a:r>
              <a:rPr lang="zh-CN" altLang="en-US" sz="2800">
                <a:latin typeface="华文楷体" panose="02010600040101010101" charset="-122"/>
                <a:ea typeface="华文楷体" panose="02010600040101010101" charset="-122"/>
              </a:rPr>
              <a:t>项目产出</a:t>
            </a:r>
          </a:p>
        </p:txBody>
      </p:sp>
      <p:pic>
        <p:nvPicPr>
          <p:cNvPr id="31" name="图片 30"/>
          <p:cNvPicPr>
            <a:picLocks noChangeAspect="1"/>
          </p:cNvPicPr>
          <p:nvPr/>
        </p:nvPicPr>
        <p:blipFill>
          <a:blip r:embed="rId8"/>
          <a:stretch>
            <a:fillRect/>
          </a:stretch>
        </p:blipFill>
        <p:spPr>
          <a:xfrm>
            <a:off x="15865475" y="5195570"/>
            <a:ext cx="7981950" cy="2069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linds(horizontal)">
                                      <p:cBhvr>
                                        <p:cTn id="52" dur="500"/>
                                        <p:tgtEl>
                                          <p:spTgt spid="28"/>
                                        </p:tgtEl>
                                      </p:cBhvr>
                                    </p:animEffect>
                                  </p:childTnLst>
                                </p:cTn>
                              </p:par>
                            </p:childTnLst>
                          </p:cTn>
                        </p:par>
                        <p:par>
                          <p:cTn id="53" fill="hold">
                            <p:stCondLst>
                              <p:cond delay="1000"/>
                            </p:stCondLst>
                            <p:childTnLst>
                              <p:par>
                                <p:cTn id="54" presetID="3" presetClass="entr" presetSubtype="1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linds(horizontal)">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blinds(horizontal)">
                                      <p:cBhvr>
                                        <p:cTn id="69" dur="500"/>
                                        <p:tgtEl>
                                          <p:spTgt spid="30"/>
                                        </p:tgtEl>
                                      </p:cBhvr>
                                    </p:animEffect>
                                  </p:childTnLst>
                                </p:cTn>
                              </p:par>
                              <p:par>
                                <p:cTn id="70" presetID="3" presetClass="entr" presetSubtype="1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par>
                                <p:cTn id="73" presetID="3" presetClass="entr" presetSubtype="1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linds(horizontal)">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16" grpId="0"/>
      <p:bldP spid="19" grpId="0"/>
      <p:bldP spid="20" grpId="0"/>
      <p:bldP spid="21"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项目经历和收获</a:t>
            </a:r>
          </a:p>
        </p:txBody>
      </p:sp>
      <p:sp>
        <p:nvSpPr>
          <p:cNvPr id="36" name="TextBox 35"/>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8</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sp>
        <p:nvSpPr>
          <p:cNvPr id="5" name="文本框 4"/>
          <p:cNvSpPr txBox="1"/>
          <p:nvPr/>
        </p:nvSpPr>
        <p:spPr>
          <a:xfrm>
            <a:off x="2570480" y="2802255"/>
            <a:ext cx="5247005" cy="645160"/>
          </a:xfrm>
          <a:prstGeom prst="rect">
            <a:avLst/>
          </a:prstGeom>
          <a:noFill/>
        </p:spPr>
        <p:txBody>
          <a:bodyPr wrap="square" rtlCol="0">
            <a:spAutoFit/>
          </a:bodyPr>
          <a:lstStyle/>
          <a:p>
            <a:pPr indent="0">
              <a:buNone/>
            </a:pPr>
            <a:r>
              <a:rPr lang="en-US" altLang="zh-CN" b="1">
                <a:latin typeface="华文楷体" panose="02010600040101010101" charset="-122"/>
                <a:ea typeface="华文楷体" panose="02010600040101010101" charset="-122"/>
              </a:rPr>
              <a:t>Julia </a:t>
            </a:r>
            <a:r>
              <a:rPr lang="zh-CN" altLang="en-US" b="1">
                <a:latin typeface="华文楷体" panose="02010600040101010101" charset="-122"/>
                <a:ea typeface="华文楷体" panose="02010600040101010101" charset="-122"/>
              </a:rPr>
              <a:t>论坛交流：</a:t>
            </a:r>
            <a:r>
              <a:rPr lang="en-US" altLang="zh-CN">
                <a:latin typeface="华文楷体" panose="02010600040101010101" charset="-122"/>
                <a:ea typeface="华文楷体" panose="02010600040101010101" charset="-122"/>
                <a:hlinkClick r:id="rId3" action="ppaction://hlinkfile"/>
              </a:rPr>
              <a:t>discourse</a:t>
            </a:r>
            <a:endParaRPr lang="en-US" altLang="zh-CN">
              <a:latin typeface="华文楷体" panose="02010600040101010101" charset="-122"/>
              <a:ea typeface="华文楷体" panose="02010600040101010101" charset="-122"/>
            </a:endParaRPr>
          </a:p>
        </p:txBody>
      </p:sp>
      <p:sp>
        <p:nvSpPr>
          <p:cNvPr id="10" name="文本框 9"/>
          <p:cNvSpPr txBox="1"/>
          <p:nvPr/>
        </p:nvSpPr>
        <p:spPr>
          <a:xfrm>
            <a:off x="1927225" y="9512935"/>
            <a:ext cx="6532880" cy="645160"/>
          </a:xfrm>
          <a:prstGeom prst="rect">
            <a:avLst/>
          </a:prstGeom>
          <a:noFill/>
        </p:spPr>
        <p:txBody>
          <a:bodyPr wrap="square" rtlCol="0">
            <a:spAutoFit/>
          </a:bodyPr>
          <a:lstStyle/>
          <a:p>
            <a:pPr indent="0">
              <a:buNone/>
            </a:pPr>
            <a:r>
              <a:rPr lang="zh-CN" altLang="en-US" b="1">
                <a:latin typeface="华文楷体" panose="02010600040101010101" charset="-122"/>
                <a:ea typeface="华文楷体" panose="02010600040101010101" charset="-122"/>
              </a:rPr>
              <a:t>参与</a:t>
            </a:r>
            <a:r>
              <a:rPr lang="en-US" altLang="zh-CN" b="1">
                <a:latin typeface="华文楷体" panose="02010600040101010101" charset="-122"/>
                <a:ea typeface="华文楷体" panose="02010600040101010101" charset="-122"/>
              </a:rPr>
              <a:t> 2022 Julia </a:t>
            </a:r>
            <a:r>
              <a:rPr lang="zh-CN" altLang="en-US" b="1">
                <a:latin typeface="华文楷体" panose="02010600040101010101" charset="-122"/>
                <a:ea typeface="华文楷体" panose="02010600040101010101" charset="-122"/>
              </a:rPr>
              <a:t>冬季会议汇报</a:t>
            </a:r>
          </a:p>
        </p:txBody>
      </p:sp>
      <p:pic>
        <p:nvPicPr>
          <p:cNvPr id="11" name="图片 10"/>
          <p:cNvPicPr>
            <a:picLocks noChangeAspect="1"/>
          </p:cNvPicPr>
          <p:nvPr/>
        </p:nvPicPr>
        <p:blipFill>
          <a:blip r:embed="rId4"/>
          <a:stretch>
            <a:fillRect/>
          </a:stretch>
        </p:blipFill>
        <p:spPr>
          <a:xfrm>
            <a:off x="1675765" y="10392410"/>
            <a:ext cx="7035800" cy="2489200"/>
          </a:xfrm>
          <a:prstGeom prst="rect">
            <a:avLst/>
          </a:prstGeom>
        </p:spPr>
      </p:pic>
      <p:pic>
        <p:nvPicPr>
          <p:cNvPr id="15" name="图片 14"/>
          <p:cNvPicPr>
            <a:picLocks noChangeAspect="1"/>
          </p:cNvPicPr>
          <p:nvPr/>
        </p:nvPicPr>
        <p:blipFill>
          <a:blip r:embed="rId5"/>
          <a:srcRect r="48025"/>
          <a:stretch>
            <a:fillRect/>
          </a:stretch>
        </p:blipFill>
        <p:spPr>
          <a:xfrm>
            <a:off x="1098550" y="3927475"/>
            <a:ext cx="5247640" cy="5105400"/>
          </a:xfrm>
          <a:prstGeom prst="rect">
            <a:avLst/>
          </a:prstGeom>
        </p:spPr>
      </p:pic>
      <p:pic>
        <p:nvPicPr>
          <p:cNvPr id="18" name="图片 17"/>
          <p:cNvPicPr>
            <a:picLocks noChangeAspect="1"/>
          </p:cNvPicPr>
          <p:nvPr/>
        </p:nvPicPr>
        <p:blipFill>
          <a:blip r:embed="rId5"/>
          <a:srcRect l="58522" r="264"/>
          <a:stretch>
            <a:fillRect/>
          </a:stretch>
        </p:blipFill>
        <p:spPr>
          <a:xfrm>
            <a:off x="5715000" y="3927475"/>
            <a:ext cx="4161155" cy="5105400"/>
          </a:xfrm>
          <a:prstGeom prst="rect">
            <a:avLst/>
          </a:prstGeom>
        </p:spPr>
      </p:pic>
      <p:sp>
        <p:nvSpPr>
          <p:cNvPr id="25" name="文本框 24"/>
          <p:cNvSpPr txBox="1"/>
          <p:nvPr/>
        </p:nvSpPr>
        <p:spPr>
          <a:xfrm>
            <a:off x="14391640" y="2802255"/>
            <a:ext cx="5247005" cy="645160"/>
          </a:xfrm>
          <a:prstGeom prst="rect">
            <a:avLst/>
          </a:prstGeom>
          <a:noFill/>
        </p:spPr>
        <p:txBody>
          <a:bodyPr wrap="square" rtlCol="0">
            <a:spAutoFit/>
          </a:bodyPr>
          <a:lstStyle/>
          <a:p>
            <a:pPr indent="0">
              <a:buNone/>
            </a:pPr>
            <a:r>
              <a:rPr lang="en-US" altLang="zh-CN" b="1">
                <a:latin typeface="华文楷体" panose="02010600040101010101" charset="-122"/>
                <a:ea typeface="华文楷体" panose="02010600040101010101" charset="-122"/>
              </a:rPr>
              <a:t>LEAN </a:t>
            </a:r>
            <a:r>
              <a:rPr lang="zh-CN" altLang="en-US" b="1">
                <a:latin typeface="华文楷体" panose="02010600040101010101" charset="-122"/>
                <a:ea typeface="华文楷体" panose="02010600040101010101" charset="-122"/>
              </a:rPr>
              <a:t>的</a:t>
            </a:r>
            <a:r>
              <a:rPr lang="en-US" altLang="zh-CN" b="1">
                <a:latin typeface="华文楷体" panose="02010600040101010101" charset="-122"/>
                <a:ea typeface="华文楷体" panose="02010600040101010101" charset="-122"/>
              </a:rPr>
              <a:t> </a:t>
            </a:r>
            <a:r>
              <a:rPr lang="en-US" altLang="zh-CN" b="1">
                <a:latin typeface="华文楷体" panose="02010600040101010101" charset="-122"/>
                <a:ea typeface="华文楷体" panose="02010600040101010101" charset="-122"/>
                <a:hlinkClick r:id="rId6" action="ppaction://hlinkfile"/>
              </a:rPr>
              <a:t>Zulip </a:t>
            </a:r>
            <a:r>
              <a:rPr lang="zh-CN" altLang="en-US" b="1">
                <a:latin typeface="华文楷体" panose="02010600040101010101" charset="-122"/>
                <a:ea typeface="华文楷体" panose="02010600040101010101" charset="-122"/>
                <a:hlinkClick r:id="rId6" action="ppaction://hlinkfile"/>
              </a:rPr>
              <a:t>社区</a:t>
            </a:r>
            <a:endParaRPr lang="zh-CN" altLang="en-US" b="1">
              <a:latin typeface="华文楷体" panose="02010600040101010101" charset="-122"/>
              <a:ea typeface="华文楷体" panose="02010600040101010101" charset="-122"/>
            </a:endParaRPr>
          </a:p>
        </p:txBody>
      </p:sp>
      <p:pic>
        <p:nvPicPr>
          <p:cNvPr id="27" name="图片 26"/>
          <p:cNvPicPr>
            <a:picLocks noChangeAspect="1"/>
          </p:cNvPicPr>
          <p:nvPr/>
        </p:nvPicPr>
        <p:blipFill>
          <a:blip r:embed="rId7"/>
          <a:stretch>
            <a:fillRect/>
          </a:stretch>
        </p:blipFill>
        <p:spPr>
          <a:xfrm>
            <a:off x="11358245" y="3514725"/>
            <a:ext cx="10282555" cy="6687185"/>
          </a:xfrm>
          <a:prstGeom prst="rect">
            <a:avLst/>
          </a:prstGeom>
        </p:spPr>
      </p:pic>
      <p:sp>
        <p:nvSpPr>
          <p:cNvPr id="29" name="文本框 28"/>
          <p:cNvSpPr txBox="1"/>
          <p:nvPr/>
        </p:nvSpPr>
        <p:spPr>
          <a:xfrm>
            <a:off x="12517755" y="11314430"/>
            <a:ext cx="7962900" cy="645160"/>
          </a:xfrm>
          <a:prstGeom prst="rect">
            <a:avLst/>
          </a:prstGeom>
          <a:noFill/>
        </p:spPr>
        <p:txBody>
          <a:bodyPr wrap="square" rtlCol="0">
            <a:spAutoFit/>
          </a:bodyPr>
          <a:lstStyle/>
          <a:p>
            <a:pPr indent="0">
              <a:buNone/>
            </a:pPr>
            <a:r>
              <a:rPr lang="zh-CN" altLang="en-US" b="1">
                <a:latin typeface="华文楷体" panose="02010600040101010101" charset="-122"/>
                <a:ea typeface="华文楷体" panose="02010600040101010101" charset="-122"/>
              </a:rPr>
              <a:t>心态转变：单枪匹马</a:t>
            </a:r>
            <a:r>
              <a:rPr lang="en-US" altLang="zh-CN" b="1">
                <a:latin typeface="华文楷体" panose="02010600040101010101" charset="-122"/>
                <a:ea typeface="华文楷体" panose="02010600040101010101" charset="-122"/>
              </a:rPr>
              <a:t> =&gt; </a:t>
            </a:r>
            <a:r>
              <a:rPr lang="zh-CN" altLang="en-US" b="1">
                <a:latin typeface="华文楷体" panose="02010600040101010101" charset="-122"/>
                <a:ea typeface="华文楷体" panose="02010600040101010101" charset="-122"/>
              </a:rPr>
              <a:t>团队协作</a:t>
            </a:r>
            <a:r>
              <a:rPr lang="en-US" altLang="zh-CN" b="1">
                <a:latin typeface="华文楷体" panose="02010600040101010101" charset="-122"/>
                <a:ea typeface="华文楷体" panose="02010600040101010101"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3" presetClass="entr" presetSubtype="1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3" presetClass="entr" presetSubtype="1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P spid="25"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solidFill>
                  <a:schemeClr val="tx2"/>
                </a:solidFill>
                <a:latin typeface="华文楷体" panose="02010600040101010101" charset="-122"/>
                <a:ea typeface="华文楷体" panose="02010600040101010101" charset="-122"/>
                <a:cs typeface="+mn-ea"/>
                <a:sym typeface="字魂59号-创粗黑" panose="00000500000000000000" pitchFamily="2" charset="-122"/>
              </a:rPr>
              <a:t>参与开源的建议</a:t>
            </a:r>
          </a:p>
        </p:txBody>
      </p:sp>
      <p:sp>
        <p:nvSpPr>
          <p:cNvPr id="36" name="TextBox 35"/>
          <p:cNvSpPr txBox="1"/>
          <p:nvPr/>
        </p:nvSpPr>
        <p:spPr>
          <a:xfrm>
            <a:off x="23051161" y="12618069"/>
            <a:ext cx="598754" cy="1097931"/>
          </a:xfrm>
          <a:prstGeom prst="rect">
            <a:avLst/>
          </a:prstGeom>
          <a:solidFill>
            <a:schemeClr val="tx2">
              <a:lumMod val="75000"/>
            </a:schemeClr>
          </a:solidFill>
        </p:spPr>
        <p:txBody>
          <a:bodyPr wrap="square" tIns="144000" rtlCol="0" anchor="t">
            <a:noAutofit/>
          </a:bodyPr>
          <a:lstStyle/>
          <a:p>
            <a:pPr algn="ctr"/>
            <a:fld id="{935BBC0D-156C-474B-BE53-7DA8707D3EBF}" type="slidenum">
              <a:rPr lang="en-US" sz="2400" smtClean="0">
                <a:solidFill>
                  <a:schemeClr val="bg1"/>
                </a:solidFill>
                <a:latin typeface="华文楷体" panose="02010600040101010101" charset="-122"/>
                <a:ea typeface="华文楷体" panose="02010600040101010101" charset="-122"/>
                <a:cs typeface="+mn-ea"/>
                <a:sym typeface="字魂59号-创粗黑" panose="00000500000000000000" pitchFamily="2" charset="-122"/>
              </a:rPr>
              <a:t>9</a:t>
            </a:fld>
            <a:endParaRPr lang="en-US" sz="2400" dirty="0">
              <a:solidFill>
                <a:schemeClr val="bg1"/>
              </a:solidFill>
              <a:latin typeface="华文楷体" panose="02010600040101010101" charset="-122"/>
              <a:ea typeface="华文楷体" panose="02010600040101010101" charset="-122"/>
              <a:cs typeface="+mn-ea"/>
              <a:sym typeface="字魂59号-创粗黑" panose="00000500000000000000" pitchFamily="2" charset="-122"/>
            </a:endParaRPr>
          </a:p>
        </p:txBody>
      </p:sp>
      <p:sp>
        <p:nvSpPr>
          <p:cNvPr id="4" name="文本框 3"/>
          <p:cNvSpPr txBox="1"/>
          <p:nvPr/>
        </p:nvSpPr>
        <p:spPr>
          <a:xfrm>
            <a:off x="1843405" y="2724150"/>
            <a:ext cx="9168130" cy="645160"/>
          </a:xfrm>
          <a:prstGeom prst="rect">
            <a:avLst/>
          </a:prstGeom>
          <a:noFill/>
        </p:spPr>
        <p:txBody>
          <a:bodyPr wrap="square" rtlCol="0">
            <a:spAutoFit/>
          </a:bodyPr>
          <a:lstStyle/>
          <a:p>
            <a:pPr indent="0">
              <a:buNone/>
            </a:pPr>
            <a:r>
              <a:rPr lang="zh-CN" altLang="en-US" b="1">
                <a:latin typeface="华文楷体" panose="02010600040101010101" charset="-122"/>
                <a:ea typeface="华文楷体" panose="02010600040101010101" charset="-122"/>
              </a:rPr>
              <a:t>兴趣是最好的动力</a:t>
            </a:r>
          </a:p>
        </p:txBody>
      </p:sp>
      <p:sp>
        <p:nvSpPr>
          <p:cNvPr id="8" name="文本框 7"/>
          <p:cNvSpPr txBox="1"/>
          <p:nvPr/>
        </p:nvSpPr>
        <p:spPr>
          <a:xfrm>
            <a:off x="1843405" y="5328285"/>
            <a:ext cx="8423910" cy="1198880"/>
          </a:xfrm>
          <a:prstGeom prst="rect">
            <a:avLst/>
          </a:prstGeom>
          <a:noFill/>
        </p:spPr>
        <p:txBody>
          <a:bodyPr wrap="none" rtlCol="0" anchor="t">
            <a:spAutoFit/>
          </a:bodyPr>
          <a:lstStyle/>
          <a:p>
            <a:pPr indent="0" algn="l">
              <a:buNone/>
            </a:pPr>
            <a:r>
              <a:rPr lang="zh-CN" altLang="en-US" b="1">
                <a:latin typeface="华文楷体" panose="02010600040101010101" charset="-122"/>
                <a:ea typeface="华文楷体" panose="02010600040101010101" charset="-122"/>
                <a:cs typeface="华文楷体" panose="02010600040101010101" charset="-122"/>
                <a:sym typeface="+mn-ea"/>
              </a:rPr>
              <a:t>根据项目找兴趣，而不是根据兴趣找项目</a:t>
            </a:r>
          </a:p>
          <a:p>
            <a:pPr indent="0" algn="l">
              <a:buNone/>
            </a:pPr>
            <a:r>
              <a:rPr lang="en-US" altLang="zh-CN">
                <a:latin typeface="华文楷体" panose="02010600040101010101" charset="-122"/>
                <a:ea typeface="华文楷体" panose="02010600040101010101" charset="-122"/>
                <a:cs typeface="华文楷体" panose="02010600040101010101" charset="-122"/>
                <a:sym typeface="+mn-ea"/>
              </a:rPr>
              <a:t>ImageMagick =&gt; QRCoders</a:t>
            </a:r>
            <a:endParaRPr lang="zh-CN" altLang="en-US">
              <a:latin typeface="华文楷体" panose="02010600040101010101" charset="-122"/>
              <a:ea typeface="华文楷体" panose="02010600040101010101" charset="-122"/>
              <a:cs typeface="华文楷体" panose="02010600040101010101" charset="-122"/>
            </a:endParaRPr>
          </a:p>
        </p:txBody>
      </p:sp>
      <p:sp>
        <p:nvSpPr>
          <p:cNvPr id="14" name="文本框 13"/>
          <p:cNvSpPr txBox="1"/>
          <p:nvPr/>
        </p:nvSpPr>
        <p:spPr>
          <a:xfrm>
            <a:off x="1843405" y="3369310"/>
            <a:ext cx="9565005" cy="1753235"/>
          </a:xfrm>
          <a:prstGeom prst="rect">
            <a:avLst/>
          </a:prstGeom>
          <a:noFill/>
        </p:spPr>
        <p:txBody>
          <a:bodyPr wrap="square" rtlCol="0" anchor="t">
            <a:spAutoFit/>
          </a:bodyPr>
          <a:lstStyle/>
          <a:p>
            <a:pPr indent="0" algn="l">
              <a:buNone/>
            </a:pPr>
            <a:r>
              <a:rPr lang="en-US" altLang="zh-CN">
                <a:latin typeface="华文楷体" panose="02010600040101010101" charset="-122"/>
                <a:ea typeface="华文楷体" panose="02010600040101010101" charset="-122"/>
                <a:cs typeface="华文楷体" panose="02010600040101010101" charset="-122"/>
              </a:rPr>
              <a:t>如果没有明确感兴趣的项目或社区，可以翻阅历年开源之夏的项目，又或者 GSOC 的项目。OSPP </a:t>
            </a:r>
            <a:r>
              <a:rPr lang="zh-CN" altLang="en-US">
                <a:latin typeface="华文楷体" panose="02010600040101010101" charset="-122"/>
                <a:ea typeface="华文楷体" panose="02010600040101010101" charset="-122"/>
                <a:cs typeface="华文楷体" panose="02010600040101010101" charset="-122"/>
                <a:hlinkClick r:id="rId3" action="ppaction://hlinkfile"/>
              </a:rPr>
              <a:t>项目列表</a:t>
            </a:r>
            <a:endParaRPr lang="zh-CN" altLang="en-US">
              <a:latin typeface="华文楷体" panose="02010600040101010101" charset="-122"/>
              <a:ea typeface="华文楷体" panose="02010600040101010101" charset="-122"/>
              <a:cs typeface="华文楷体" panose="02010600040101010101" charset="-122"/>
            </a:endParaRPr>
          </a:p>
        </p:txBody>
      </p:sp>
      <p:sp>
        <p:nvSpPr>
          <p:cNvPr id="16" name="文本框 15"/>
          <p:cNvSpPr txBox="1"/>
          <p:nvPr/>
        </p:nvSpPr>
        <p:spPr>
          <a:xfrm>
            <a:off x="1843405" y="9187180"/>
            <a:ext cx="8902700" cy="4523105"/>
          </a:xfrm>
          <a:prstGeom prst="rect">
            <a:avLst/>
          </a:prstGeom>
          <a:noFill/>
        </p:spPr>
        <p:txBody>
          <a:bodyPr wrap="square" rtlCol="0">
            <a:spAutoFit/>
          </a:bodyPr>
          <a:lstStyle/>
          <a:p>
            <a:pPr indent="0">
              <a:buNone/>
            </a:pPr>
            <a:r>
              <a:rPr lang="zh-CN" altLang="en-US" b="1">
                <a:latin typeface="华文楷体" panose="02010600040101010101" charset="-122"/>
                <a:ea typeface="华文楷体" panose="02010600040101010101" charset="-122"/>
              </a:rPr>
              <a:t>论坛混脸熟，</a:t>
            </a:r>
            <a:r>
              <a:rPr lang="zh-CN" altLang="en-US" b="1">
                <a:latin typeface="华文楷体" panose="02010600040101010101" charset="-122"/>
                <a:ea typeface="华文楷体" panose="02010600040101010101" charset="-122"/>
                <a:sym typeface="+mn-ea"/>
              </a:rPr>
              <a:t>开源社区对新手非常宽容，不要害怕交流</a:t>
            </a:r>
            <a:endParaRPr lang="zh-CN" altLang="en-US" b="1">
              <a:latin typeface="华文楷体" panose="02010600040101010101" charset="-122"/>
              <a:ea typeface="华文楷体" panose="02010600040101010101" charset="-122"/>
            </a:endParaRPr>
          </a:p>
          <a:p>
            <a:pPr marL="571500" indent="-571500">
              <a:buFont typeface="Arial" panose="020B0604020202020204" pitchFamily="34" charset="0"/>
              <a:buChar char="•"/>
            </a:pPr>
            <a:r>
              <a:rPr lang="en-US" altLang="zh-CN">
                <a:latin typeface="华文楷体" panose="02010600040101010101" charset="-122"/>
                <a:ea typeface="华文楷体" panose="02010600040101010101" charset="-122"/>
              </a:rPr>
              <a:t>slack</a:t>
            </a:r>
          </a:p>
          <a:p>
            <a:pPr marL="571500" indent="-571500">
              <a:buFont typeface="Arial" panose="020B0604020202020204" pitchFamily="34" charset="0"/>
              <a:buChar char="•"/>
            </a:pPr>
            <a:r>
              <a:rPr lang="en-US" altLang="zh-CN">
                <a:latin typeface="华文楷体" panose="02010600040101010101" charset="-122"/>
                <a:ea typeface="华文楷体" panose="02010600040101010101" charset="-122"/>
              </a:rPr>
              <a:t>Zulip </a:t>
            </a:r>
          </a:p>
          <a:p>
            <a:pPr marL="571500" indent="-571500">
              <a:buFont typeface="Arial" panose="020B0604020202020204" pitchFamily="34" charset="0"/>
              <a:buChar char="•"/>
            </a:pPr>
            <a:r>
              <a:rPr lang="en-US" altLang="zh-CN">
                <a:latin typeface="华文楷体" panose="02010600040101010101" charset="-122"/>
                <a:ea typeface="华文楷体" panose="02010600040101010101" charset="-122"/>
              </a:rPr>
              <a:t>discourse</a:t>
            </a:r>
          </a:p>
          <a:p>
            <a:pPr marL="571500" indent="-571500">
              <a:buFont typeface="Arial" panose="020B0604020202020204" pitchFamily="34" charset="0"/>
              <a:buChar char="•"/>
            </a:pPr>
            <a:r>
              <a:rPr lang="en-US" altLang="zh-CN">
                <a:latin typeface="华文楷体" panose="02010600040101010101" charset="-122"/>
                <a:ea typeface="华文楷体" panose="02010600040101010101" charset="-122"/>
              </a:rPr>
              <a:t>forem</a:t>
            </a:r>
          </a:p>
          <a:p>
            <a:pPr marL="571500" indent="-571500">
              <a:buFont typeface="Arial" panose="020B0604020202020204" pitchFamily="34" charset="0"/>
              <a:buChar char="•"/>
            </a:pPr>
            <a:r>
              <a:rPr lang="en-US" altLang="zh-CN">
                <a:latin typeface="华文楷体" panose="02010600040101010101" charset="-122"/>
                <a:ea typeface="华文楷体" panose="02010600040101010101" charset="-122"/>
              </a:rPr>
              <a:t>discord</a:t>
            </a:r>
          </a:p>
          <a:p>
            <a:pPr marL="571500" indent="-571500">
              <a:buFont typeface="Arial" panose="020B0604020202020204" pitchFamily="34" charset="0"/>
              <a:buChar char="•"/>
            </a:pPr>
            <a:r>
              <a:rPr lang="en-US" altLang="zh-CN">
                <a:latin typeface="华文楷体" panose="02010600040101010101" charset="-122"/>
                <a:ea typeface="华文楷体" panose="02010600040101010101" charset="-122"/>
              </a:rPr>
              <a:t>stackexchange/overflow</a:t>
            </a:r>
          </a:p>
        </p:txBody>
      </p:sp>
      <p:sp>
        <p:nvSpPr>
          <p:cNvPr id="19" name="文本框 18"/>
          <p:cNvSpPr txBox="1"/>
          <p:nvPr/>
        </p:nvSpPr>
        <p:spPr>
          <a:xfrm>
            <a:off x="1843405" y="6703695"/>
            <a:ext cx="10597515" cy="2306955"/>
          </a:xfrm>
          <a:prstGeom prst="rect">
            <a:avLst/>
          </a:prstGeom>
          <a:noFill/>
        </p:spPr>
        <p:txBody>
          <a:bodyPr wrap="square" rtlCol="0">
            <a:spAutoFit/>
          </a:bodyPr>
          <a:lstStyle/>
          <a:p>
            <a:pPr indent="0">
              <a:buNone/>
            </a:pPr>
            <a:r>
              <a:rPr lang="zh-CN" altLang="en-US">
                <a:latin typeface="华文楷体" panose="02010600040101010101" charset="-122"/>
                <a:ea typeface="华文楷体" panose="02010600040101010101" charset="-122"/>
              </a:rPr>
              <a:t>如果有感兴趣的 Github 项目，可以到仓库里提 issue 聊想法，有开发者感兴趣再提交 PR 。但也要留意项目维护者的活跃度，如果主页只有零星绿点，很可能只是挂个代码就走，提 issue/PR 大概率看不到。</a:t>
            </a:r>
          </a:p>
        </p:txBody>
      </p:sp>
      <p:sp>
        <p:nvSpPr>
          <p:cNvPr id="20" name="文本框 19"/>
          <p:cNvSpPr txBox="1"/>
          <p:nvPr/>
        </p:nvSpPr>
        <p:spPr>
          <a:xfrm>
            <a:off x="14139545" y="3369310"/>
            <a:ext cx="7740650" cy="645160"/>
          </a:xfrm>
          <a:prstGeom prst="rect">
            <a:avLst/>
          </a:prstGeom>
          <a:noFill/>
        </p:spPr>
        <p:txBody>
          <a:bodyPr wrap="square" rtlCol="0">
            <a:spAutoFit/>
          </a:bodyPr>
          <a:lstStyle/>
          <a:p>
            <a:pPr indent="0">
              <a:buNone/>
            </a:pPr>
            <a:r>
              <a:rPr lang="en-US" altLang="zh-CN" b="1">
                <a:latin typeface="华文楷体" panose="02010600040101010101" charset="-122"/>
                <a:ea typeface="华文楷体" panose="02010600040101010101" charset="-122"/>
                <a:cs typeface="华文楷体" panose="02010600040101010101" charset="-122"/>
              </a:rPr>
              <a:t>GSOC/OSPP </a:t>
            </a:r>
            <a:r>
              <a:rPr lang="zh-CN" altLang="en-US" b="1">
                <a:latin typeface="华文楷体" panose="02010600040101010101" charset="-122"/>
                <a:ea typeface="华文楷体" panose="02010600040101010101" charset="-122"/>
                <a:cs typeface="华文楷体" panose="02010600040101010101" charset="-122"/>
              </a:rPr>
              <a:t>项目</a:t>
            </a:r>
            <a:r>
              <a:rPr lang="en-US" altLang="zh-CN" b="1">
                <a:latin typeface="华文楷体" panose="02010600040101010101" charset="-122"/>
                <a:ea typeface="华文楷体" panose="02010600040101010101" charset="-122"/>
                <a:cs typeface="华文楷体" panose="02010600040101010101" charset="-122"/>
              </a:rPr>
              <a:t>| </a:t>
            </a:r>
            <a:r>
              <a:rPr lang="zh-CN" altLang="en-US" b="1">
                <a:latin typeface="华文楷体" panose="02010600040101010101" charset="-122"/>
                <a:ea typeface="华文楷体" panose="02010600040101010101" charset="-122"/>
                <a:cs typeface="华文楷体" panose="02010600040101010101" charset="-122"/>
                <a:hlinkClick r:id="rId4" action="ppaction://hlinkfile"/>
              </a:rPr>
              <a:t>学生指南</a:t>
            </a:r>
            <a:endParaRPr lang="zh-CN" altLang="en-US" b="1">
              <a:latin typeface="华文楷体" panose="02010600040101010101" charset="-122"/>
              <a:ea typeface="华文楷体" panose="02010600040101010101" charset="-122"/>
              <a:cs typeface="华文楷体" panose="02010600040101010101" charset="-122"/>
            </a:endParaRPr>
          </a:p>
        </p:txBody>
      </p:sp>
      <p:sp>
        <p:nvSpPr>
          <p:cNvPr id="23" name="文本框 22"/>
          <p:cNvSpPr txBox="1"/>
          <p:nvPr/>
        </p:nvSpPr>
        <p:spPr>
          <a:xfrm>
            <a:off x="13397230" y="7777480"/>
            <a:ext cx="10597515" cy="5077460"/>
          </a:xfrm>
          <a:prstGeom prst="rect">
            <a:avLst/>
          </a:prstGeom>
          <a:noFill/>
        </p:spPr>
        <p:txBody>
          <a:bodyPr wrap="square" rtlCol="0">
            <a:spAutoFit/>
          </a:bodyPr>
          <a:lstStyle/>
          <a:p>
            <a:pPr indent="0">
              <a:buNone/>
            </a:pPr>
            <a:r>
              <a:rPr lang="zh-CN" altLang="en-US">
                <a:latin typeface="华文楷体" panose="02010600040101010101" charset="-122"/>
                <a:ea typeface="华文楷体" panose="02010600040101010101" charset="-122"/>
                <a:hlinkClick r:id="rId5" action="ppaction://hlinkfile"/>
              </a:rPr>
              <a:t>开源培训计划</a:t>
            </a:r>
            <a:r>
              <a:rPr lang="en-US" altLang="zh-CN">
                <a:latin typeface="华文楷体" panose="02010600040101010101" charset="-122"/>
                <a:ea typeface="华文楷体" panose="02010600040101010101" charset="-122"/>
              </a:rPr>
              <a:t> -- JohnnyChen</a:t>
            </a:r>
          </a:p>
          <a:p>
            <a:pPr indent="0">
              <a:buNone/>
            </a:pPr>
            <a:endParaRPr lang="en-US" altLang="zh-CN">
              <a:latin typeface="华文楷体" panose="02010600040101010101" charset="-122"/>
              <a:ea typeface="华文楷体" panose="02010600040101010101" charset="-122"/>
            </a:endParaRPr>
          </a:p>
          <a:p>
            <a:pPr indent="0">
              <a:buNone/>
            </a:pPr>
            <a:r>
              <a:rPr lang="en-US" altLang="zh-CN">
                <a:latin typeface="华文楷体" panose="02010600040101010101" charset="-122"/>
                <a:ea typeface="华文楷体" panose="02010600040101010101" charset="-122"/>
              </a:rPr>
              <a:t>项目导师很可能是你在整个项目过程中打交道最多的人，所以最好的建议是将你的导师当成是朋友（Julia 社区的群体相对来说也比较年轻:laughing:），各类情况都最好坦诚相待。与导师的交流越多，项目的进展就会越顺利。从社区和导师的角度来说，最希望的是将有限的资格给那些真正有热情去贡献代码和发展社区的学生。</a:t>
            </a:r>
          </a:p>
        </p:txBody>
      </p:sp>
      <p:pic>
        <p:nvPicPr>
          <p:cNvPr id="24" name="图片 23"/>
          <p:cNvPicPr>
            <a:picLocks noChangeAspect="1"/>
          </p:cNvPicPr>
          <p:nvPr/>
        </p:nvPicPr>
        <p:blipFill>
          <a:blip r:embed="rId6"/>
          <a:stretch>
            <a:fillRect/>
          </a:stretch>
        </p:blipFill>
        <p:spPr>
          <a:xfrm>
            <a:off x="13589635" y="4434205"/>
            <a:ext cx="10788015" cy="2530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par>
                          <p:cTn id="35" fill="hold">
                            <p:stCondLst>
                              <p:cond delay="500"/>
                            </p:stCondLst>
                            <p:childTnLst>
                              <p:par>
                                <p:cTn id="36" presetID="3" presetClass="entr" presetSubtype="1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par>
                          <p:cTn id="39" fill="hold">
                            <p:stCondLst>
                              <p:cond delay="1000"/>
                            </p:stCondLst>
                            <p:childTnLst>
                              <p:par>
                                <p:cTn id="40" presetID="3" presetClass="entr" presetSubtype="1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4" grpId="0"/>
      <p:bldP spid="16" grpId="0"/>
      <p:bldP spid="19" grpId="0"/>
      <p:bldP spid="20"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1D1BFAE-BA08-4D37-A4C3-02F156920DFC"/>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38"/>
  <p:tag name="ISPRING_SCORM_PASSING_SCORE" val="100.000000"/>
  <p:tag name="ISPRING_SCORM_ENDPOINT" val="&lt;endpoint&gt;&lt;enable&gt;0&lt;/enable&gt;&lt;lrs&gt;http://&lt;/lrs&gt;&lt;auth&gt;0&lt;/auth&gt;&lt;login&gt;&lt;/login&gt;&lt;password&gt;&lt;/password&gt;&lt;key&gt;&lt;/key&gt;&lt;name&gt;&lt;/name&gt;&lt;email&gt;&lt;/email&gt;&lt;/endpoint&gt;&#10;"/>
  <p:tag name="ISPRING_OUTPUT_FOLDER" val="D:\ppt\第七批\5.7\251842"/>
  <p:tag name="ISPRING_FIRST_PUBLISH" val="1"/>
  <p:tag name="ISPRING_SCORM_RATE_QUIZZES" val="0"/>
</p:tagLst>
</file>

<file path=ppt/theme/theme1.xml><?xml version="1.0" encoding="utf-8"?>
<a:theme xmlns:a="http://schemas.openxmlformats.org/drawingml/2006/main" name="Office Theme">
  <a:themeElements>
    <a:clrScheme name="Marketing strategy">
      <a:dk1>
        <a:sysClr val="windowText" lastClr="000000"/>
      </a:dk1>
      <a:lt1>
        <a:sysClr val="window" lastClr="FFFFFF"/>
      </a:lt1>
      <a:dk2>
        <a:srgbClr val="44546A"/>
      </a:dk2>
      <a:lt2>
        <a:srgbClr val="E7E6E6"/>
      </a:lt2>
      <a:accent1>
        <a:srgbClr val="2196F3"/>
      </a:accent1>
      <a:accent2>
        <a:srgbClr val="F06292"/>
      </a:accent2>
      <a:accent3>
        <a:srgbClr val="8BC34A"/>
      </a:accent3>
      <a:accent4>
        <a:srgbClr val="BA68C8"/>
      </a:accent4>
      <a:accent5>
        <a:srgbClr val="FF5722"/>
      </a:accent5>
      <a:accent6>
        <a:srgbClr val="FFC000"/>
      </a:accent6>
      <a:hlink>
        <a:srgbClr val="0563C1"/>
      </a:hlink>
      <a:folHlink>
        <a:srgbClr val="954F72"/>
      </a:folHlink>
    </a:clrScheme>
    <a:fontScheme name="o3nbgsdb">
      <a:majorFont>
        <a:latin typeface="字魂59号-创粗黑"/>
        <a:ea typeface="字魂59号-创粗黑"/>
        <a:cs typeface=""/>
      </a:majorFont>
      <a:minorFont>
        <a:latin typeface="字魂59号-创粗黑"/>
        <a:ea typeface="字魂59号-创粗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888</Words>
  <Application>Microsoft Office PowerPoint</Application>
  <PresentationFormat>自定义</PresentationFormat>
  <Paragraphs>126</Paragraphs>
  <Slides>10</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华文楷体</vt:lpstr>
      <vt:lpstr>字魂59号-创粗黑</vt:lpstr>
      <vt:lpstr>Arial</vt:lpstr>
      <vt:lpstr>Wingdings</vt:lpstr>
      <vt:lpstr>Office Theme</vt:lpstr>
      <vt:lpstr>PowerPoint 演示文稿</vt:lpstr>
      <vt:lpstr>PowerPoint 演示文稿</vt:lpstr>
      <vt:lpstr>自我介绍</vt:lpstr>
      <vt:lpstr>开源社区，开源文化</vt:lpstr>
      <vt:lpstr>开源社区，开源文化</vt:lpstr>
      <vt:lpstr>开源社区，开源文化</vt:lpstr>
      <vt:lpstr>项目经历和收获</vt:lpstr>
      <vt:lpstr>项目经历和收获</vt:lpstr>
      <vt:lpstr>参与开源的建议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dc:title>
  <dc:creator>user</dc:creator>
  <cp:lastModifiedBy>逝 不等琴生</cp:lastModifiedBy>
  <cp:revision>677</cp:revision>
  <dcterms:created xsi:type="dcterms:W3CDTF">2023-06-05T07:27:18Z</dcterms:created>
  <dcterms:modified xsi:type="dcterms:W3CDTF">2023-06-05T12:26:34Z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DEBB10B09B6500F8F67F2D64F5D5022C</vt:lpwstr>
  </property>
  <property fmtid="{D5CDD505-2E9C-101B-9397-08002B2CF9AE}" pid="3" name="KSOProductBuildVer">
    <vt:lpwstr>2052-5.1.1.7662</vt:lpwstr>
  </property>
</Properties>
</file>